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237" r:id="rId4"/>
    <p:sldMasterId id="2147487524" r:id="rId5"/>
    <p:sldMasterId id="2147487698" r:id="rId6"/>
  </p:sldMasterIdLst>
  <p:notesMasterIdLst>
    <p:notesMasterId r:id="rId35"/>
  </p:notesMasterIdLst>
  <p:handoutMasterIdLst>
    <p:handoutMasterId r:id="rId36"/>
  </p:handoutMasterIdLst>
  <p:sldIdLst>
    <p:sldId id="2147480918" r:id="rId7"/>
    <p:sldId id="2147482157" r:id="rId8"/>
    <p:sldId id="2147481375" r:id="rId9"/>
    <p:sldId id="2147482171" r:id="rId10"/>
    <p:sldId id="2147482158" r:id="rId11"/>
    <p:sldId id="2147481162" r:id="rId12"/>
    <p:sldId id="2147481181" r:id="rId13"/>
    <p:sldId id="2147481177" r:id="rId14"/>
    <p:sldId id="2147482172" r:id="rId15"/>
    <p:sldId id="2147482169" r:id="rId16"/>
    <p:sldId id="2147482174" r:id="rId17"/>
    <p:sldId id="2147479563" r:id="rId18"/>
    <p:sldId id="2147482173" r:id="rId19"/>
    <p:sldId id="2147480937" r:id="rId20"/>
    <p:sldId id="2147481163" r:id="rId21"/>
    <p:sldId id="2147481042" r:id="rId22"/>
    <p:sldId id="2147481164" r:id="rId23"/>
    <p:sldId id="2147481165" r:id="rId24"/>
    <p:sldId id="2147481166" r:id="rId25"/>
    <p:sldId id="2147482167" r:id="rId26"/>
    <p:sldId id="2147481291" r:id="rId27"/>
    <p:sldId id="2147482168" r:id="rId28"/>
    <p:sldId id="2147481171" r:id="rId29"/>
    <p:sldId id="2147481172" r:id="rId30"/>
    <p:sldId id="2147481173" r:id="rId31"/>
    <p:sldId id="2147481182" r:id="rId32"/>
    <p:sldId id="2147481174" r:id="rId33"/>
    <p:sldId id="2147481175" r:id="rId34"/>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art Czernicki Slides" id="{D0EA6313-1958-8541-AC53-22CFC7796657}">
          <p14:sldIdLst>
            <p14:sldId id="2147480918"/>
            <p14:sldId id="2147482157"/>
            <p14:sldId id="2147481375"/>
            <p14:sldId id="2147482171"/>
            <p14:sldId id="2147482158"/>
            <p14:sldId id="2147481162"/>
            <p14:sldId id="2147481181"/>
            <p14:sldId id="2147481177"/>
            <p14:sldId id="2147482172"/>
            <p14:sldId id="2147482169"/>
            <p14:sldId id="2147482174"/>
            <p14:sldId id="2147479563"/>
            <p14:sldId id="2147482173"/>
            <p14:sldId id="2147480937"/>
            <p14:sldId id="2147481163"/>
            <p14:sldId id="2147481042"/>
            <p14:sldId id="2147481164"/>
            <p14:sldId id="2147481165"/>
            <p14:sldId id="2147481166"/>
            <p14:sldId id="2147482167"/>
            <p14:sldId id="2147481291"/>
            <p14:sldId id="2147482168"/>
            <p14:sldId id="2147481171"/>
            <p14:sldId id="2147481172"/>
            <p14:sldId id="2147481173"/>
            <p14:sldId id="2147481182"/>
            <p14:sldId id="2147481174"/>
            <p14:sldId id="21474811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807A1A-D96A-54BE-E5AF-BF6665EA43CF}" name="Patrick Connally" initials="PC" userId="S::pconnally@microsoft.com::5636498e-8569-492e-8a31-e5e0aac22155" providerId="AD"/>
  <p188:author id="{D388F777-0E37-0E79-08DD-D51628293890}" name="Nick Brady" initials="NB" userId="S::nbrady@microsoft.com::c5ebbf5b-7fa8-4708-8603-3d0fd4ba4891" providerId="AD"/>
  <p188:author id="{6628CA85-6CEF-F7C6-F507-DD94E42E1BED}" name="Divya Sen" initials="DS" userId="S::divya.sen@thespurgroup.com::a2f00eb1-e5bb-4574-987c-9b6db1c912a4" providerId="AD"/>
  <p188:author id="{AE3BF4C4-2B92-FEC1-5116-7459054D8A08}" name="Lauren Eagan" initials="LE" userId="S::lauren.eagan@thespurgroup.com::4af2297c-73fa-48e7-8d61-5cbffa2fdc40" providerId="AD"/>
  <p188:author id="{CB7E49F6-8070-F1A8-CF0B-F43CB024852E}" name="Jennifer Cody" initials="JC" userId="S::jennifercody@microsoft.com::46a02007-b561-468d-b0b7-ce0856cc477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46FF"/>
    <a:srgbClr val="8661C5"/>
    <a:srgbClr val="FFFFFF"/>
    <a:srgbClr val="0078D4"/>
    <a:srgbClr val="EEEEEE"/>
    <a:srgbClr val="1A130E"/>
    <a:srgbClr val="B0649E"/>
    <a:srgbClr val="93D0AE"/>
    <a:srgbClr val="008575"/>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7D290-9890-4844-9144-A8D9D7C6E73C}" v="16" dt="2023-12-06T16:33:24.147"/>
    <p1510:client id="{F3CB49B3-61FB-1542-AC04-DBBBE0DDD59B}" v="3" dt="2023-12-06T19:50:45.6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p:restoredTop sz="81344"/>
  </p:normalViewPr>
  <p:slideViewPr>
    <p:cSldViewPr snapToGrid="0">
      <p:cViewPr varScale="1">
        <p:scale>
          <a:sx n="102" d="100"/>
          <a:sy n="102" d="100"/>
        </p:scale>
        <p:origin x="1144"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t Czernicki" userId="9bcd8111-637d-4c5f-8fd7-2e36ab9627d7" providerId="ADAL" clId="{F3CB49B3-61FB-1542-AC04-DBBBE0DDD59B}"/>
    <pc:docChg chg="delMainMaster">
      <pc:chgData name="Bart Czernicki" userId="9bcd8111-637d-4c5f-8fd7-2e36ab9627d7" providerId="ADAL" clId="{F3CB49B3-61FB-1542-AC04-DBBBE0DDD59B}" dt="2023-12-06T19:51:28.408" v="948" actId="2696"/>
      <pc:docMkLst>
        <pc:docMk/>
      </pc:docMkLst>
      <pc:sldMasterChg chg="del delSldLayout">
        <pc:chgData name="Bart Czernicki" userId="9bcd8111-637d-4c5f-8fd7-2e36ab9627d7" providerId="ADAL" clId="{F3CB49B3-61FB-1542-AC04-DBBBE0DDD59B}" dt="2023-12-06T19:48:33.687" v="302" actId="2696"/>
        <pc:sldMasterMkLst>
          <pc:docMk/>
          <pc:sldMasterMk cId="330317316" sldId="2147483661"/>
        </pc:sldMasterMkLst>
        <pc:sldLayoutChg chg="del">
          <pc:chgData name="Bart Czernicki" userId="9bcd8111-637d-4c5f-8fd7-2e36ab9627d7" providerId="ADAL" clId="{F3CB49B3-61FB-1542-AC04-DBBBE0DDD59B}" dt="2023-12-06T19:48:33.667" v="289" actId="2696"/>
          <pc:sldLayoutMkLst>
            <pc:docMk/>
            <pc:sldMasterMk cId="330317316" sldId="2147483661"/>
            <pc:sldLayoutMk cId="1315711161" sldId="2147483662"/>
          </pc:sldLayoutMkLst>
        </pc:sldLayoutChg>
        <pc:sldLayoutChg chg="del">
          <pc:chgData name="Bart Czernicki" userId="9bcd8111-637d-4c5f-8fd7-2e36ab9627d7" providerId="ADAL" clId="{F3CB49B3-61FB-1542-AC04-DBBBE0DDD59B}" dt="2023-12-06T19:48:33.676" v="296" actId="2696"/>
          <pc:sldLayoutMkLst>
            <pc:docMk/>
            <pc:sldMasterMk cId="330317316" sldId="2147483661"/>
            <pc:sldLayoutMk cId="2190846831" sldId="2147483663"/>
          </pc:sldLayoutMkLst>
        </pc:sldLayoutChg>
        <pc:sldLayoutChg chg="del">
          <pc:chgData name="Bart Czernicki" userId="9bcd8111-637d-4c5f-8fd7-2e36ab9627d7" providerId="ADAL" clId="{F3CB49B3-61FB-1542-AC04-DBBBE0DDD59B}" dt="2023-12-06T19:48:33.677" v="297" actId="2696"/>
          <pc:sldLayoutMkLst>
            <pc:docMk/>
            <pc:sldMasterMk cId="330317316" sldId="2147483661"/>
            <pc:sldLayoutMk cId="1733894903" sldId="2147483664"/>
          </pc:sldLayoutMkLst>
        </pc:sldLayoutChg>
        <pc:sldLayoutChg chg="del">
          <pc:chgData name="Bart Czernicki" userId="9bcd8111-637d-4c5f-8fd7-2e36ab9627d7" providerId="ADAL" clId="{F3CB49B3-61FB-1542-AC04-DBBBE0DDD59B}" dt="2023-12-06T19:48:33.678" v="298" actId="2696"/>
          <pc:sldLayoutMkLst>
            <pc:docMk/>
            <pc:sldMasterMk cId="330317316" sldId="2147483661"/>
            <pc:sldLayoutMk cId="942811869" sldId="2147483665"/>
          </pc:sldLayoutMkLst>
        </pc:sldLayoutChg>
        <pc:sldLayoutChg chg="del">
          <pc:chgData name="Bart Czernicki" userId="9bcd8111-637d-4c5f-8fd7-2e36ab9627d7" providerId="ADAL" clId="{F3CB49B3-61FB-1542-AC04-DBBBE0DDD59B}" dt="2023-12-06T19:48:33.680" v="300" actId="2696"/>
          <pc:sldLayoutMkLst>
            <pc:docMk/>
            <pc:sldMasterMk cId="330317316" sldId="2147483661"/>
            <pc:sldLayoutMk cId="548006523" sldId="2147483667"/>
          </pc:sldLayoutMkLst>
        </pc:sldLayoutChg>
        <pc:sldLayoutChg chg="del">
          <pc:chgData name="Bart Czernicki" userId="9bcd8111-637d-4c5f-8fd7-2e36ab9627d7" providerId="ADAL" clId="{F3CB49B3-61FB-1542-AC04-DBBBE0DDD59B}" dt="2023-12-06T19:48:33.670" v="291" actId="2696"/>
          <pc:sldLayoutMkLst>
            <pc:docMk/>
            <pc:sldMasterMk cId="330317316" sldId="2147483661"/>
            <pc:sldLayoutMk cId="393561059" sldId="2147483674"/>
          </pc:sldLayoutMkLst>
        </pc:sldLayoutChg>
        <pc:sldLayoutChg chg="del">
          <pc:chgData name="Bart Czernicki" userId="9bcd8111-637d-4c5f-8fd7-2e36ab9627d7" providerId="ADAL" clId="{F3CB49B3-61FB-1542-AC04-DBBBE0DDD59B}" dt="2023-12-06T19:48:33.672" v="292" actId="2696"/>
          <pc:sldLayoutMkLst>
            <pc:docMk/>
            <pc:sldMasterMk cId="330317316" sldId="2147483661"/>
            <pc:sldLayoutMk cId="240216133" sldId="2147483675"/>
          </pc:sldLayoutMkLst>
        </pc:sldLayoutChg>
        <pc:sldLayoutChg chg="del">
          <pc:chgData name="Bart Czernicki" userId="9bcd8111-637d-4c5f-8fd7-2e36ab9627d7" providerId="ADAL" clId="{F3CB49B3-61FB-1542-AC04-DBBBE0DDD59B}" dt="2023-12-06T19:48:33.673" v="293" actId="2696"/>
          <pc:sldLayoutMkLst>
            <pc:docMk/>
            <pc:sldMasterMk cId="330317316" sldId="2147483661"/>
            <pc:sldLayoutMk cId="534660815" sldId="2147483739"/>
          </pc:sldLayoutMkLst>
        </pc:sldLayoutChg>
        <pc:sldLayoutChg chg="del">
          <pc:chgData name="Bart Czernicki" userId="9bcd8111-637d-4c5f-8fd7-2e36ab9627d7" providerId="ADAL" clId="{F3CB49B3-61FB-1542-AC04-DBBBE0DDD59B}" dt="2023-12-06T19:48:33.679" v="299" actId="2696"/>
          <pc:sldLayoutMkLst>
            <pc:docMk/>
            <pc:sldMasterMk cId="330317316" sldId="2147483661"/>
            <pc:sldLayoutMk cId="1461814526" sldId="2147483840"/>
          </pc:sldLayoutMkLst>
        </pc:sldLayoutChg>
        <pc:sldLayoutChg chg="del">
          <pc:chgData name="Bart Czernicki" userId="9bcd8111-637d-4c5f-8fd7-2e36ab9627d7" providerId="ADAL" clId="{F3CB49B3-61FB-1542-AC04-DBBBE0DDD59B}" dt="2023-12-06T19:48:33.681" v="301" actId="2696"/>
          <pc:sldLayoutMkLst>
            <pc:docMk/>
            <pc:sldMasterMk cId="330317316" sldId="2147483661"/>
            <pc:sldLayoutMk cId="623114335" sldId="2147483842"/>
          </pc:sldLayoutMkLst>
        </pc:sldLayoutChg>
        <pc:sldLayoutChg chg="del">
          <pc:chgData name="Bart Czernicki" userId="9bcd8111-637d-4c5f-8fd7-2e36ab9627d7" providerId="ADAL" clId="{F3CB49B3-61FB-1542-AC04-DBBBE0DDD59B}" dt="2023-12-06T19:48:33.669" v="290" actId="2696"/>
          <pc:sldLayoutMkLst>
            <pc:docMk/>
            <pc:sldMasterMk cId="330317316" sldId="2147483661"/>
            <pc:sldLayoutMk cId="3690878818" sldId="2147483844"/>
          </pc:sldLayoutMkLst>
        </pc:sldLayoutChg>
        <pc:sldLayoutChg chg="del">
          <pc:chgData name="Bart Czernicki" userId="9bcd8111-637d-4c5f-8fd7-2e36ab9627d7" providerId="ADAL" clId="{F3CB49B3-61FB-1542-AC04-DBBBE0DDD59B}" dt="2023-12-06T19:48:33.674" v="294" actId="2696"/>
          <pc:sldLayoutMkLst>
            <pc:docMk/>
            <pc:sldMasterMk cId="330317316" sldId="2147483661"/>
            <pc:sldLayoutMk cId="2535302277" sldId="2147483848"/>
          </pc:sldLayoutMkLst>
        </pc:sldLayoutChg>
        <pc:sldLayoutChg chg="del">
          <pc:chgData name="Bart Czernicki" userId="9bcd8111-637d-4c5f-8fd7-2e36ab9627d7" providerId="ADAL" clId="{F3CB49B3-61FB-1542-AC04-DBBBE0DDD59B}" dt="2023-12-06T19:48:33.675" v="295" actId="2696"/>
          <pc:sldLayoutMkLst>
            <pc:docMk/>
            <pc:sldMasterMk cId="330317316" sldId="2147483661"/>
            <pc:sldLayoutMk cId="3369820346" sldId="2147483850"/>
          </pc:sldLayoutMkLst>
        </pc:sldLayoutChg>
      </pc:sldMasterChg>
      <pc:sldMasterChg chg="del delSldLayout">
        <pc:chgData name="Bart Czernicki" userId="9bcd8111-637d-4c5f-8fd7-2e36ab9627d7" providerId="ADAL" clId="{F3CB49B3-61FB-1542-AC04-DBBBE0DDD59B}" dt="2023-12-06T19:48:41.657" v="451" actId="2696"/>
        <pc:sldMasterMkLst>
          <pc:docMk/>
          <pc:sldMasterMk cId="1209794601" sldId="2147483851"/>
        </pc:sldMasterMkLst>
        <pc:sldLayoutChg chg="del">
          <pc:chgData name="Bart Czernicki" userId="9bcd8111-637d-4c5f-8fd7-2e36ab9627d7" providerId="ADAL" clId="{F3CB49B3-61FB-1542-AC04-DBBBE0DDD59B}" dt="2023-12-06T19:48:41.591" v="402" actId="2696"/>
          <pc:sldLayoutMkLst>
            <pc:docMk/>
            <pc:sldMasterMk cId="1209794601" sldId="2147483851"/>
            <pc:sldLayoutMk cId="3936349173" sldId="2147483852"/>
          </pc:sldLayoutMkLst>
        </pc:sldLayoutChg>
        <pc:sldLayoutChg chg="del">
          <pc:chgData name="Bart Czernicki" userId="9bcd8111-637d-4c5f-8fd7-2e36ab9627d7" providerId="ADAL" clId="{F3CB49B3-61FB-1542-AC04-DBBBE0DDD59B}" dt="2023-12-06T19:48:41.594" v="403" actId="2696"/>
          <pc:sldLayoutMkLst>
            <pc:docMk/>
            <pc:sldMasterMk cId="1209794601" sldId="2147483851"/>
            <pc:sldLayoutMk cId="2434145271" sldId="2147483853"/>
          </pc:sldLayoutMkLst>
        </pc:sldLayoutChg>
        <pc:sldLayoutChg chg="del">
          <pc:chgData name="Bart Czernicki" userId="9bcd8111-637d-4c5f-8fd7-2e36ab9627d7" providerId="ADAL" clId="{F3CB49B3-61FB-1542-AC04-DBBBE0DDD59B}" dt="2023-12-06T19:48:41.595" v="404" actId="2696"/>
          <pc:sldLayoutMkLst>
            <pc:docMk/>
            <pc:sldMasterMk cId="1209794601" sldId="2147483851"/>
            <pc:sldLayoutMk cId="782880912" sldId="2147483854"/>
          </pc:sldLayoutMkLst>
        </pc:sldLayoutChg>
        <pc:sldLayoutChg chg="del">
          <pc:chgData name="Bart Czernicki" userId="9bcd8111-637d-4c5f-8fd7-2e36ab9627d7" providerId="ADAL" clId="{F3CB49B3-61FB-1542-AC04-DBBBE0DDD59B}" dt="2023-12-06T19:48:41.597" v="405" actId="2696"/>
          <pc:sldLayoutMkLst>
            <pc:docMk/>
            <pc:sldMasterMk cId="1209794601" sldId="2147483851"/>
            <pc:sldLayoutMk cId="2010255544" sldId="2147483855"/>
          </pc:sldLayoutMkLst>
        </pc:sldLayoutChg>
        <pc:sldLayoutChg chg="del">
          <pc:chgData name="Bart Czernicki" userId="9bcd8111-637d-4c5f-8fd7-2e36ab9627d7" providerId="ADAL" clId="{F3CB49B3-61FB-1542-AC04-DBBBE0DDD59B}" dt="2023-12-06T19:48:41.598" v="406" actId="2696"/>
          <pc:sldLayoutMkLst>
            <pc:docMk/>
            <pc:sldMasterMk cId="1209794601" sldId="2147483851"/>
            <pc:sldLayoutMk cId="4220217143" sldId="2147483856"/>
          </pc:sldLayoutMkLst>
        </pc:sldLayoutChg>
        <pc:sldLayoutChg chg="del">
          <pc:chgData name="Bart Czernicki" userId="9bcd8111-637d-4c5f-8fd7-2e36ab9627d7" providerId="ADAL" clId="{F3CB49B3-61FB-1542-AC04-DBBBE0DDD59B}" dt="2023-12-06T19:48:41.599" v="407" actId="2696"/>
          <pc:sldLayoutMkLst>
            <pc:docMk/>
            <pc:sldMasterMk cId="1209794601" sldId="2147483851"/>
            <pc:sldLayoutMk cId="1495927716" sldId="2147483857"/>
          </pc:sldLayoutMkLst>
        </pc:sldLayoutChg>
        <pc:sldLayoutChg chg="del">
          <pc:chgData name="Bart Czernicki" userId="9bcd8111-637d-4c5f-8fd7-2e36ab9627d7" providerId="ADAL" clId="{F3CB49B3-61FB-1542-AC04-DBBBE0DDD59B}" dt="2023-12-06T19:48:41.600" v="408" actId="2696"/>
          <pc:sldLayoutMkLst>
            <pc:docMk/>
            <pc:sldMasterMk cId="1209794601" sldId="2147483851"/>
            <pc:sldLayoutMk cId="3564927723" sldId="2147483858"/>
          </pc:sldLayoutMkLst>
        </pc:sldLayoutChg>
        <pc:sldLayoutChg chg="del">
          <pc:chgData name="Bart Czernicki" userId="9bcd8111-637d-4c5f-8fd7-2e36ab9627d7" providerId="ADAL" clId="{F3CB49B3-61FB-1542-AC04-DBBBE0DDD59B}" dt="2023-12-06T19:48:41.601" v="409" actId="2696"/>
          <pc:sldLayoutMkLst>
            <pc:docMk/>
            <pc:sldMasterMk cId="1209794601" sldId="2147483851"/>
            <pc:sldLayoutMk cId="25025752" sldId="2147483859"/>
          </pc:sldLayoutMkLst>
        </pc:sldLayoutChg>
        <pc:sldLayoutChg chg="del">
          <pc:chgData name="Bart Czernicki" userId="9bcd8111-637d-4c5f-8fd7-2e36ab9627d7" providerId="ADAL" clId="{F3CB49B3-61FB-1542-AC04-DBBBE0DDD59B}" dt="2023-12-06T19:48:41.603" v="410" actId="2696"/>
          <pc:sldLayoutMkLst>
            <pc:docMk/>
            <pc:sldMasterMk cId="1209794601" sldId="2147483851"/>
            <pc:sldLayoutMk cId="325990579" sldId="2147483860"/>
          </pc:sldLayoutMkLst>
        </pc:sldLayoutChg>
        <pc:sldLayoutChg chg="del">
          <pc:chgData name="Bart Czernicki" userId="9bcd8111-637d-4c5f-8fd7-2e36ab9627d7" providerId="ADAL" clId="{F3CB49B3-61FB-1542-AC04-DBBBE0DDD59B}" dt="2023-12-06T19:48:41.604" v="411" actId="2696"/>
          <pc:sldLayoutMkLst>
            <pc:docMk/>
            <pc:sldMasterMk cId="1209794601" sldId="2147483851"/>
            <pc:sldLayoutMk cId="3163939153" sldId="2147483861"/>
          </pc:sldLayoutMkLst>
        </pc:sldLayoutChg>
        <pc:sldLayoutChg chg="del">
          <pc:chgData name="Bart Czernicki" userId="9bcd8111-637d-4c5f-8fd7-2e36ab9627d7" providerId="ADAL" clId="{F3CB49B3-61FB-1542-AC04-DBBBE0DDD59B}" dt="2023-12-06T19:48:41.605" v="412" actId="2696"/>
          <pc:sldLayoutMkLst>
            <pc:docMk/>
            <pc:sldMasterMk cId="1209794601" sldId="2147483851"/>
            <pc:sldLayoutMk cId="2625906956" sldId="2147483862"/>
          </pc:sldLayoutMkLst>
        </pc:sldLayoutChg>
        <pc:sldLayoutChg chg="del">
          <pc:chgData name="Bart Czernicki" userId="9bcd8111-637d-4c5f-8fd7-2e36ab9627d7" providerId="ADAL" clId="{F3CB49B3-61FB-1542-AC04-DBBBE0DDD59B}" dt="2023-12-06T19:48:41.606" v="413" actId="2696"/>
          <pc:sldLayoutMkLst>
            <pc:docMk/>
            <pc:sldMasterMk cId="1209794601" sldId="2147483851"/>
            <pc:sldLayoutMk cId="2862527880" sldId="2147483863"/>
          </pc:sldLayoutMkLst>
        </pc:sldLayoutChg>
        <pc:sldLayoutChg chg="del">
          <pc:chgData name="Bart Czernicki" userId="9bcd8111-637d-4c5f-8fd7-2e36ab9627d7" providerId="ADAL" clId="{F3CB49B3-61FB-1542-AC04-DBBBE0DDD59B}" dt="2023-12-06T19:48:41.607" v="414" actId="2696"/>
          <pc:sldLayoutMkLst>
            <pc:docMk/>
            <pc:sldMasterMk cId="1209794601" sldId="2147483851"/>
            <pc:sldLayoutMk cId="68769188" sldId="2147483864"/>
          </pc:sldLayoutMkLst>
        </pc:sldLayoutChg>
        <pc:sldLayoutChg chg="del">
          <pc:chgData name="Bart Czernicki" userId="9bcd8111-637d-4c5f-8fd7-2e36ab9627d7" providerId="ADAL" clId="{F3CB49B3-61FB-1542-AC04-DBBBE0DDD59B}" dt="2023-12-06T19:48:41.608" v="415" actId="2696"/>
          <pc:sldLayoutMkLst>
            <pc:docMk/>
            <pc:sldMasterMk cId="1209794601" sldId="2147483851"/>
            <pc:sldLayoutMk cId="1572507816" sldId="2147483865"/>
          </pc:sldLayoutMkLst>
        </pc:sldLayoutChg>
        <pc:sldLayoutChg chg="del">
          <pc:chgData name="Bart Czernicki" userId="9bcd8111-637d-4c5f-8fd7-2e36ab9627d7" providerId="ADAL" clId="{F3CB49B3-61FB-1542-AC04-DBBBE0DDD59B}" dt="2023-12-06T19:48:41.609" v="416" actId="2696"/>
          <pc:sldLayoutMkLst>
            <pc:docMk/>
            <pc:sldMasterMk cId="1209794601" sldId="2147483851"/>
            <pc:sldLayoutMk cId="2788293024" sldId="2147483866"/>
          </pc:sldLayoutMkLst>
        </pc:sldLayoutChg>
        <pc:sldLayoutChg chg="del">
          <pc:chgData name="Bart Czernicki" userId="9bcd8111-637d-4c5f-8fd7-2e36ab9627d7" providerId="ADAL" clId="{F3CB49B3-61FB-1542-AC04-DBBBE0DDD59B}" dt="2023-12-06T19:48:41.610" v="417" actId="2696"/>
          <pc:sldLayoutMkLst>
            <pc:docMk/>
            <pc:sldMasterMk cId="1209794601" sldId="2147483851"/>
            <pc:sldLayoutMk cId="1357287787" sldId="2147483867"/>
          </pc:sldLayoutMkLst>
        </pc:sldLayoutChg>
        <pc:sldLayoutChg chg="del">
          <pc:chgData name="Bart Czernicki" userId="9bcd8111-637d-4c5f-8fd7-2e36ab9627d7" providerId="ADAL" clId="{F3CB49B3-61FB-1542-AC04-DBBBE0DDD59B}" dt="2023-12-06T19:48:41.611" v="418" actId="2696"/>
          <pc:sldLayoutMkLst>
            <pc:docMk/>
            <pc:sldMasterMk cId="1209794601" sldId="2147483851"/>
            <pc:sldLayoutMk cId="3100459953" sldId="2147483868"/>
          </pc:sldLayoutMkLst>
        </pc:sldLayoutChg>
        <pc:sldLayoutChg chg="del">
          <pc:chgData name="Bart Czernicki" userId="9bcd8111-637d-4c5f-8fd7-2e36ab9627d7" providerId="ADAL" clId="{F3CB49B3-61FB-1542-AC04-DBBBE0DDD59B}" dt="2023-12-06T19:48:41.612" v="419" actId="2696"/>
          <pc:sldLayoutMkLst>
            <pc:docMk/>
            <pc:sldMasterMk cId="1209794601" sldId="2147483851"/>
            <pc:sldLayoutMk cId="3753028697" sldId="2147483869"/>
          </pc:sldLayoutMkLst>
        </pc:sldLayoutChg>
        <pc:sldLayoutChg chg="del">
          <pc:chgData name="Bart Czernicki" userId="9bcd8111-637d-4c5f-8fd7-2e36ab9627d7" providerId="ADAL" clId="{F3CB49B3-61FB-1542-AC04-DBBBE0DDD59B}" dt="2023-12-06T19:48:41.612" v="420" actId="2696"/>
          <pc:sldLayoutMkLst>
            <pc:docMk/>
            <pc:sldMasterMk cId="1209794601" sldId="2147483851"/>
            <pc:sldLayoutMk cId="1302389552" sldId="2147483870"/>
          </pc:sldLayoutMkLst>
        </pc:sldLayoutChg>
        <pc:sldLayoutChg chg="del">
          <pc:chgData name="Bart Czernicki" userId="9bcd8111-637d-4c5f-8fd7-2e36ab9627d7" providerId="ADAL" clId="{F3CB49B3-61FB-1542-AC04-DBBBE0DDD59B}" dt="2023-12-06T19:48:41.613" v="421" actId="2696"/>
          <pc:sldLayoutMkLst>
            <pc:docMk/>
            <pc:sldMasterMk cId="1209794601" sldId="2147483851"/>
            <pc:sldLayoutMk cId="2715322607" sldId="2147483871"/>
          </pc:sldLayoutMkLst>
        </pc:sldLayoutChg>
        <pc:sldLayoutChg chg="del">
          <pc:chgData name="Bart Czernicki" userId="9bcd8111-637d-4c5f-8fd7-2e36ab9627d7" providerId="ADAL" clId="{F3CB49B3-61FB-1542-AC04-DBBBE0DDD59B}" dt="2023-12-06T19:48:41.614" v="422" actId="2696"/>
          <pc:sldLayoutMkLst>
            <pc:docMk/>
            <pc:sldMasterMk cId="1209794601" sldId="2147483851"/>
            <pc:sldLayoutMk cId="3695857675" sldId="2147483872"/>
          </pc:sldLayoutMkLst>
        </pc:sldLayoutChg>
        <pc:sldLayoutChg chg="del">
          <pc:chgData name="Bart Czernicki" userId="9bcd8111-637d-4c5f-8fd7-2e36ab9627d7" providerId="ADAL" clId="{F3CB49B3-61FB-1542-AC04-DBBBE0DDD59B}" dt="2023-12-06T19:48:41.615" v="423" actId="2696"/>
          <pc:sldLayoutMkLst>
            <pc:docMk/>
            <pc:sldMasterMk cId="1209794601" sldId="2147483851"/>
            <pc:sldLayoutMk cId="968478581" sldId="2147483873"/>
          </pc:sldLayoutMkLst>
        </pc:sldLayoutChg>
        <pc:sldLayoutChg chg="del">
          <pc:chgData name="Bart Czernicki" userId="9bcd8111-637d-4c5f-8fd7-2e36ab9627d7" providerId="ADAL" clId="{F3CB49B3-61FB-1542-AC04-DBBBE0DDD59B}" dt="2023-12-06T19:48:41.616" v="424" actId="2696"/>
          <pc:sldLayoutMkLst>
            <pc:docMk/>
            <pc:sldMasterMk cId="1209794601" sldId="2147483851"/>
            <pc:sldLayoutMk cId="1302801925" sldId="2147483874"/>
          </pc:sldLayoutMkLst>
        </pc:sldLayoutChg>
        <pc:sldLayoutChg chg="del">
          <pc:chgData name="Bart Czernicki" userId="9bcd8111-637d-4c5f-8fd7-2e36ab9627d7" providerId="ADAL" clId="{F3CB49B3-61FB-1542-AC04-DBBBE0DDD59B}" dt="2023-12-06T19:48:41.617" v="425" actId="2696"/>
          <pc:sldLayoutMkLst>
            <pc:docMk/>
            <pc:sldMasterMk cId="1209794601" sldId="2147483851"/>
            <pc:sldLayoutMk cId="3826176641" sldId="2147483875"/>
          </pc:sldLayoutMkLst>
        </pc:sldLayoutChg>
        <pc:sldLayoutChg chg="del">
          <pc:chgData name="Bart Czernicki" userId="9bcd8111-637d-4c5f-8fd7-2e36ab9627d7" providerId="ADAL" clId="{F3CB49B3-61FB-1542-AC04-DBBBE0DDD59B}" dt="2023-12-06T19:48:41.618" v="426" actId="2696"/>
          <pc:sldLayoutMkLst>
            <pc:docMk/>
            <pc:sldMasterMk cId="1209794601" sldId="2147483851"/>
            <pc:sldLayoutMk cId="1204315426" sldId="2147483876"/>
          </pc:sldLayoutMkLst>
        </pc:sldLayoutChg>
        <pc:sldLayoutChg chg="del">
          <pc:chgData name="Bart Czernicki" userId="9bcd8111-637d-4c5f-8fd7-2e36ab9627d7" providerId="ADAL" clId="{F3CB49B3-61FB-1542-AC04-DBBBE0DDD59B}" dt="2023-12-06T19:48:41.619" v="427" actId="2696"/>
          <pc:sldLayoutMkLst>
            <pc:docMk/>
            <pc:sldMasterMk cId="1209794601" sldId="2147483851"/>
            <pc:sldLayoutMk cId="2962030787" sldId="2147483877"/>
          </pc:sldLayoutMkLst>
        </pc:sldLayoutChg>
        <pc:sldLayoutChg chg="del">
          <pc:chgData name="Bart Czernicki" userId="9bcd8111-637d-4c5f-8fd7-2e36ab9627d7" providerId="ADAL" clId="{F3CB49B3-61FB-1542-AC04-DBBBE0DDD59B}" dt="2023-12-06T19:48:41.620" v="428" actId="2696"/>
          <pc:sldLayoutMkLst>
            <pc:docMk/>
            <pc:sldMasterMk cId="1209794601" sldId="2147483851"/>
            <pc:sldLayoutMk cId="1666686048" sldId="2147483878"/>
          </pc:sldLayoutMkLst>
        </pc:sldLayoutChg>
        <pc:sldLayoutChg chg="del">
          <pc:chgData name="Bart Czernicki" userId="9bcd8111-637d-4c5f-8fd7-2e36ab9627d7" providerId="ADAL" clId="{F3CB49B3-61FB-1542-AC04-DBBBE0DDD59B}" dt="2023-12-06T19:48:41.621" v="429" actId="2696"/>
          <pc:sldLayoutMkLst>
            <pc:docMk/>
            <pc:sldMasterMk cId="1209794601" sldId="2147483851"/>
            <pc:sldLayoutMk cId="3685981083" sldId="2147483879"/>
          </pc:sldLayoutMkLst>
        </pc:sldLayoutChg>
        <pc:sldLayoutChg chg="del">
          <pc:chgData name="Bart Czernicki" userId="9bcd8111-637d-4c5f-8fd7-2e36ab9627d7" providerId="ADAL" clId="{F3CB49B3-61FB-1542-AC04-DBBBE0DDD59B}" dt="2023-12-06T19:48:41.622" v="430" actId="2696"/>
          <pc:sldLayoutMkLst>
            <pc:docMk/>
            <pc:sldMasterMk cId="1209794601" sldId="2147483851"/>
            <pc:sldLayoutMk cId="2985206257" sldId="2147483880"/>
          </pc:sldLayoutMkLst>
        </pc:sldLayoutChg>
        <pc:sldLayoutChg chg="del">
          <pc:chgData name="Bart Czernicki" userId="9bcd8111-637d-4c5f-8fd7-2e36ab9627d7" providerId="ADAL" clId="{F3CB49B3-61FB-1542-AC04-DBBBE0DDD59B}" dt="2023-12-06T19:48:41.623" v="431" actId="2696"/>
          <pc:sldLayoutMkLst>
            <pc:docMk/>
            <pc:sldMasterMk cId="1209794601" sldId="2147483851"/>
            <pc:sldLayoutMk cId="166446897" sldId="2147483881"/>
          </pc:sldLayoutMkLst>
        </pc:sldLayoutChg>
        <pc:sldLayoutChg chg="del">
          <pc:chgData name="Bart Czernicki" userId="9bcd8111-637d-4c5f-8fd7-2e36ab9627d7" providerId="ADAL" clId="{F3CB49B3-61FB-1542-AC04-DBBBE0DDD59B}" dt="2023-12-06T19:48:41.624" v="432" actId="2696"/>
          <pc:sldLayoutMkLst>
            <pc:docMk/>
            <pc:sldMasterMk cId="1209794601" sldId="2147483851"/>
            <pc:sldLayoutMk cId="694944929" sldId="2147483882"/>
          </pc:sldLayoutMkLst>
        </pc:sldLayoutChg>
        <pc:sldLayoutChg chg="del">
          <pc:chgData name="Bart Czernicki" userId="9bcd8111-637d-4c5f-8fd7-2e36ab9627d7" providerId="ADAL" clId="{F3CB49B3-61FB-1542-AC04-DBBBE0DDD59B}" dt="2023-12-06T19:48:41.625" v="433" actId="2696"/>
          <pc:sldLayoutMkLst>
            <pc:docMk/>
            <pc:sldMasterMk cId="1209794601" sldId="2147483851"/>
            <pc:sldLayoutMk cId="1748197926" sldId="2147483883"/>
          </pc:sldLayoutMkLst>
        </pc:sldLayoutChg>
        <pc:sldLayoutChg chg="del">
          <pc:chgData name="Bart Czernicki" userId="9bcd8111-637d-4c5f-8fd7-2e36ab9627d7" providerId="ADAL" clId="{F3CB49B3-61FB-1542-AC04-DBBBE0DDD59B}" dt="2023-12-06T19:48:41.626" v="434" actId="2696"/>
          <pc:sldLayoutMkLst>
            <pc:docMk/>
            <pc:sldMasterMk cId="1209794601" sldId="2147483851"/>
            <pc:sldLayoutMk cId="704536242" sldId="2147483884"/>
          </pc:sldLayoutMkLst>
        </pc:sldLayoutChg>
        <pc:sldLayoutChg chg="del">
          <pc:chgData name="Bart Czernicki" userId="9bcd8111-637d-4c5f-8fd7-2e36ab9627d7" providerId="ADAL" clId="{F3CB49B3-61FB-1542-AC04-DBBBE0DDD59B}" dt="2023-12-06T19:48:41.627" v="435" actId="2696"/>
          <pc:sldLayoutMkLst>
            <pc:docMk/>
            <pc:sldMasterMk cId="1209794601" sldId="2147483851"/>
            <pc:sldLayoutMk cId="3129367777" sldId="2147483885"/>
          </pc:sldLayoutMkLst>
        </pc:sldLayoutChg>
        <pc:sldLayoutChg chg="del">
          <pc:chgData name="Bart Czernicki" userId="9bcd8111-637d-4c5f-8fd7-2e36ab9627d7" providerId="ADAL" clId="{F3CB49B3-61FB-1542-AC04-DBBBE0DDD59B}" dt="2023-12-06T19:48:41.627" v="436" actId="2696"/>
          <pc:sldLayoutMkLst>
            <pc:docMk/>
            <pc:sldMasterMk cId="1209794601" sldId="2147483851"/>
            <pc:sldLayoutMk cId="1419721874" sldId="2147483886"/>
          </pc:sldLayoutMkLst>
        </pc:sldLayoutChg>
        <pc:sldLayoutChg chg="del">
          <pc:chgData name="Bart Czernicki" userId="9bcd8111-637d-4c5f-8fd7-2e36ab9627d7" providerId="ADAL" clId="{F3CB49B3-61FB-1542-AC04-DBBBE0DDD59B}" dt="2023-12-06T19:48:41.628" v="437" actId="2696"/>
          <pc:sldLayoutMkLst>
            <pc:docMk/>
            <pc:sldMasterMk cId="1209794601" sldId="2147483851"/>
            <pc:sldLayoutMk cId="1289812002" sldId="2147483887"/>
          </pc:sldLayoutMkLst>
        </pc:sldLayoutChg>
        <pc:sldLayoutChg chg="del">
          <pc:chgData name="Bart Czernicki" userId="9bcd8111-637d-4c5f-8fd7-2e36ab9627d7" providerId="ADAL" clId="{F3CB49B3-61FB-1542-AC04-DBBBE0DDD59B}" dt="2023-12-06T19:48:41.629" v="438" actId="2696"/>
          <pc:sldLayoutMkLst>
            <pc:docMk/>
            <pc:sldMasterMk cId="1209794601" sldId="2147483851"/>
            <pc:sldLayoutMk cId="1849338585" sldId="2147483888"/>
          </pc:sldLayoutMkLst>
        </pc:sldLayoutChg>
        <pc:sldLayoutChg chg="del">
          <pc:chgData name="Bart Czernicki" userId="9bcd8111-637d-4c5f-8fd7-2e36ab9627d7" providerId="ADAL" clId="{F3CB49B3-61FB-1542-AC04-DBBBE0DDD59B}" dt="2023-12-06T19:48:41.629" v="439" actId="2696"/>
          <pc:sldLayoutMkLst>
            <pc:docMk/>
            <pc:sldMasterMk cId="1209794601" sldId="2147483851"/>
            <pc:sldLayoutMk cId="2997468646" sldId="2147483889"/>
          </pc:sldLayoutMkLst>
        </pc:sldLayoutChg>
        <pc:sldLayoutChg chg="del">
          <pc:chgData name="Bart Czernicki" userId="9bcd8111-637d-4c5f-8fd7-2e36ab9627d7" providerId="ADAL" clId="{F3CB49B3-61FB-1542-AC04-DBBBE0DDD59B}" dt="2023-12-06T19:48:41.630" v="440" actId="2696"/>
          <pc:sldLayoutMkLst>
            <pc:docMk/>
            <pc:sldMasterMk cId="1209794601" sldId="2147483851"/>
            <pc:sldLayoutMk cId="8390611" sldId="2147483890"/>
          </pc:sldLayoutMkLst>
        </pc:sldLayoutChg>
        <pc:sldLayoutChg chg="del">
          <pc:chgData name="Bart Czernicki" userId="9bcd8111-637d-4c5f-8fd7-2e36ab9627d7" providerId="ADAL" clId="{F3CB49B3-61FB-1542-AC04-DBBBE0DDD59B}" dt="2023-12-06T19:48:41.631" v="441" actId="2696"/>
          <pc:sldLayoutMkLst>
            <pc:docMk/>
            <pc:sldMasterMk cId="1209794601" sldId="2147483851"/>
            <pc:sldLayoutMk cId="1215131022" sldId="2147483891"/>
          </pc:sldLayoutMkLst>
        </pc:sldLayoutChg>
        <pc:sldLayoutChg chg="del">
          <pc:chgData name="Bart Czernicki" userId="9bcd8111-637d-4c5f-8fd7-2e36ab9627d7" providerId="ADAL" clId="{F3CB49B3-61FB-1542-AC04-DBBBE0DDD59B}" dt="2023-12-06T19:48:41.632" v="442" actId="2696"/>
          <pc:sldLayoutMkLst>
            <pc:docMk/>
            <pc:sldMasterMk cId="1209794601" sldId="2147483851"/>
            <pc:sldLayoutMk cId="1639348144" sldId="2147483892"/>
          </pc:sldLayoutMkLst>
        </pc:sldLayoutChg>
        <pc:sldLayoutChg chg="del">
          <pc:chgData name="Bart Czernicki" userId="9bcd8111-637d-4c5f-8fd7-2e36ab9627d7" providerId="ADAL" clId="{F3CB49B3-61FB-1542-AC04-DBBBE0DDD59B}" dt="2023-12-06T19:48:41.632" v="443" actId="2696"/>
          <pc:sldLayoutMkLst>
            <pc:docMk/>
            <pc:sldMasterMk cId="1209794601" sldId="2147483851"/>
            <pc:sldLayoutMk cId="1669382815" sldId="2147483893"/>
          </pc:sldLayoutMkLst>
        </pc:sldLayoutChg>
        <pc:sldLayoutChg chg="del">
          <pc:chgData name="Bart Czernicki" userId="9bcd8111-637d-4c5f-8fd7-2e36ab9627d7" providerId="ADAL" clId="{F3CB49B3-61FB-1542-AC04-DBBBE0DDD59B}" dt="2023-12-06T19:48:41.633" v="444" actId="2696"/>
          <pc:sldLayoutMkLst>
            <pc:docMk/>
            <pc:sldMasterMk cId="1209794601" sldId="2147483851"/>
            <pc:sldLayoutMk cId="2541656985" sldId="2147483894"/>
          </pc:sldLayoutMkLst>
        </pc:sldLayoutChg>
        <pc:sldLayoutChg chg="del">
          <pc:chgData name="Bart Czernicki" userId="9bcd8111-637d-4c5f-8fd7-2e36ab9627d7" providerId="ADAL" clId="{F3CB49B3-61FB-1542-AC04-DBBBE0DDD59B}" dt="2023-12-06T19:48:41.633" v="445" actId="2696"/>
          <pc:sldLayoutMkLst>
            <pc:docMk/>
            <pc:sldMasterMk cId="1209794601" sldId="2147483851"/>
            <pc:sldLayoutMk cId="162532546" sldId="2147483895"/>
          </pc:sldLayoutMkLst>
        </pc:sldLayoutChg>
        <pc:sldLayoutChg chg="del">
          <pc:chgData name="Bart Czernicki" userId="9bcd8111-637d-4c5f-8fd7-2e36ab9627d7" providerId="ADAL" clId="{F3CB49B3-61FB-1542-AC04-DBBBE0DDD59B}" dt="2023-12-06T19:48:41.634" v="446" actId="2696"/>
          <pc:sldLayoutMkLst>
            <pc:docMk/>
            <pc:sldMasterMk cId="1209794601" sldId="2147483851"/>
            <pc:sldLayoutMk cId="827419311" sldId="2147483896"/>
          </pc:sldLayoutMkLst>
        </pc:sldLayoutChg>
        <pc:sldLayoutChg chg="del">
          <pc:chgData name="Bart Czernicki" userId="9bcd8111-637d-4c5f-8fd7-2e36ab9627d7" providerId="ADAL" clId="{F3CB49B3-61FB-1542-AC04-DBBBE0DDD59B}" dt="2023-12-06T19:48:41.634" v="447" actId="2696"/>
          <pc:sldLayoutMkLst>
            <pc:docMk/>
            <pc:sldMasterMk cId="1209794601" sldId="2147483851"/>
            <pc:sldLayoutMk cId="3322708688" sldId="2147483897"/>
          </pc:sldLayoutMkLst>
        </pc:sldLayoutChg>
        <pc:sldLayoutChg chg="del">
          <pc:chgData name="Bart Czernicki" userId="9bcd8111-637d-4c5f-8fd7-2e36ab9627d7" providerId="ADAL" clId="{F3CB49B3-61FB-1542-AC04-DBBBE0DDD59B}" dt="2023-12-06T19:48:41.635" v="448" actId="2696"/>
          <pc:sldLayoutMkLst>
            <pc:docMk/>
            <pc:sldMasterMk cId="1209794601" sldId="2147483851"/>
            <pc:sldLayoutMk cId="3253650998" sldId="2147483898"/>
          </pc:sldLayoutMkLst>
        </pc:sldLayoutChg>
        <pc:sldLayoutChg chg="del">
          <pc:chgData name="Bart Czernicki" userId="9bcd8111-637d-4c5f-8fd7-2e36ab9627d7" providerId="ADAL" clId="{F3CB49B3-61FB-1542-AC04-DBBBE0DDD59B}" dt="2023-12-06T19:48:41.635" v="449" actId="2696"/>
          <pc:sldLayoutMkLst>
            <pc:docMk/>
            <pc:sldMasterMk cId="1209794601" sldId="2147483851"/>
            <pc:sldLayoutMk cId="2112984206" sldId="2147483899"/>
          </pc:sldLayoutMkLst>
        </pc:sldLayoutChg>
        <pc:sldLayoutChg chg="del">
          <pc:chgData name="Bart Czernicki" userId="9bcd8111-637d-4c5f-8fd7-2e36ab9627d7" providerId="ADAL" clId="{F3CB49B3-61FB-1542-AC04-DBBBE0DDD59B}" dt="2023-12-06T19:48:41.636" v="450" actId="2696"/>
          <pc:sldLayoutMkLst>
            <pc:docMk/>
            <pc:sldMasterMk cId="1209794601" sldId="2147483851"/>
            <pc:sldLayoutMk cId="2043975485" sldId="2147483900"/>
          </pc:sldLayoutMkLst>
        </pc:sldLayoutChg>
      </pc:sldMasterChg>
      <pc:sldMasterChg chg="del delSldLayout">
        <pc:chgData name="Bart Czernicki" userId="9bcd8111-637d-4c5f-8fd7-2e36ab9627d7" providerId="ADAL" clId="{F3CB49B3-61FB-1542-AC04-DBBBE0DDD59B}" dt="2023-12-06T19:48:44.033" v="478" actId="2696"/>
        <pc:sldMasterMkLst>
          <pc:docMk/>
          <pc:sldMasterMk cId="1339832643" sldId="2147483901"/>
        </pc:sldMasterMkLst>
        <pc:sldLayoutChg chg="del">
          <pc:chgData name="Bart Czernicki" userId="9bcd8111-637d-4c5f-8fd7-2e36ab9627d7" providerId="ADAL" clId="{F3CB49B3-61FB-1542-AC04-DBBBE0DDD59B}" dt="2023-12-06T19:48:44.017" v="452" actId="2696"/>
          <pc:sldLayoutMkLst>
            <pc:docMk/>
            <pc:sldMasterMk cId="1339832643" sldId="2147483901"/>
            <pc:sldLayoutMk cId="3865917162" sldId="2147483902"/>
          </pc:sldLayoutMkLst>
        </pc:sldLayoutChg>
        <pc:sldLayoutChg chg="del">
          <pc:chgData name="Bart Czernicki" userId="9bcd8111-637d-4c5f-8fd7-2e36ab9627d7" providerId="ADAL" clId="{F3CB49B3-61FB-1542-AC04-DBBBE0DDD59B}" dt="2023-12-06T19:48:44.018" v="453" actId="2696"/>
          <pc:sldLayoutMkLst>
            <pc:docMk/>
            <pc:sldMasterMk cId="1339832643" sldId="2147483901"/>
            <pc:sldLayoutMk cId="450700438" sldId="2147483903"/>
          </pc:sldLayoutMkLst>
        </pc:sldLayoutChg>
        <pc:sldLayoutChg chg="del">
          <pc:chgData name="Bart Czernicki" userId="9bcd8111-637d-4c5f-8fd7-2e36ab9627d7" providerId="ADAL" clId="{F3CB49B3-61FB-1542-AC04-DBBBE0DDD59B}" dt="2023-12-06T19:48:44.018" v="454" actId="2696"/>
          <pc:sldLayoutMkLst>
            <pc:docMk/>
            <pc:sldMasterMk cId="1339832643" sldId="2147483901"/>
            <pc:sldLayoutMk cId="1083051433" sldId="2147483904"/>
          </pc:sldLayoutMkLst>
        </pc:sldLayoutChg>
        <pc:sldLayoutChg chg="del">
          <pc:chgData name="Bart Czernicki" userId="9bcd8111-637d-4c5f-8fd7-2e36ab9627d7" providerId="ADAL" clId="{F3CB49B3-61FB-1542-AC04-DBBBE0DDD59B}" dt="2023-12-06T19:48:44.019" v="455" actId="2696"/>
          <pc:sldLayoutMkLst>
            <pc:docMk/>
            <pc:sldMasterMk cId="1339832643" sldId="2147483901"/>
            <pc:sldLayoutMk cId="3279016362" sldId="2147483905"/>
          </pc:sldLayoutMkLst>
        </pc:sldLayoutChg>
        <pc:sldLayoutChg chg="del">
          <pc:chgData name="Bart Czernicki" userId="9bcd8111-637d-4c5f-8fd7-2e36ab9627d7" providerId="ADAL" clId="{F3CB49B3-61FB-1542-AC04-DBBBE0DDD59B}" dt="2023-12-06T19:48:44.020" v="456" actId="2696"/>
          <pc:sldLayoutMkLst>
            <pc:docMk/>
            <pc:sldMasterMk cId="1339832643" sldId="2147483901"/>
            <pc:sldLayoutMk cId="1004685642" sldId="2147483906"/>
          </pc:sldLayoutMkLst>
        </pc:sldLayoutChg>
        <pc:sldLayoutChg chg="del">
          <pc:chgData name="Bart Czernicki" userId="9bcd8111-637d-4c5f-8fd7-2e36ab9627d7" providerId="ADAL" clId="{F3CB49B3-61FB-1542-AC04-DBBBE0DDD59B}" dt="2023-12-06T19:48:44.020" v="457" actId="2696"/>
          <pc:sldLayoutMkLst>
            <pc:docMk/>
            <pc:sldMasterMk cId="1339832643" sldId="2147483901"/>
            <pc:sldLayoutMk cId="3573717844" sldId="2147483907"/>
          </pc:sldLayoutMkLst>
        </pc:sldLayoutChg>
        <pc:sldLayoutChg chg="del">
          <pc:chgData name="Bart Czernicki" userId="9bcd8111-637d-4c5f-8fd7-2e36ab9627d7" providerId="ADAL" clId="{F3CB49B3-61FB-1542-AC04-DBBBE0DDD59B}" dt="2023-12-06T19:48:44.021" v="458" actId="2696"/>
          <pc:sldLayoutMkLst>
            <pc:docMk/>
            <pc:sldMasterMk cId="1339832643" sldId="2147483901"/>
            <pc:sldLayoutMk cId="3200679466" sldId="2147483908"/>
          </pc:sldLayoutMkLst>
        </pc:sldLayoutChg>
        <pc:sldLayoutChg chg="del">
          <pc:chgData name="Bart Czernicki" userId="9bcd8111-637d-4c5f-8fd7-2e36ab9627d7" providerId="ADAL" clId="{F3CB49B3-61FB-1542-AC04-DBBBE0DDD59B}" dt="2023-12-06T19:48:44.022" v="459" actId="2696"/>
          <pc:sldLayoutMkLst>
            <pc:docMk/>
            <pc:sldMasterMk cId="1339832643" sldId="2147483901"/>
            <pc:sldLayoutMk cId="2156209717" sldId="2147483909"/>
          </pc:sldLayoutMkLst>
        </pc:sldLayoutChg>
        <pc:sldLayoutChg chg="del">
          <pc:chgData name="Bart Czernicki" userId="9bcd8111-637d-4c5f-8fd7-2e36ab9627d7" providerId="ADAL" clId="{F3CB49B3-61FB-1542-AC04-DBBBE0DDD59B}" dt="2023-12-06T19:48:44.022" v="460" actId="2696"/>
          <pc:sldLayoutMkLst>
            <pc:docMk/>
            <pc:sldMasterMk cId="1339832643" sldId="2147483901"/>
            <pc:sldLayoutMk cId="509080828" sldId="2147483910"/>
          </pc:sldLayoutMkLst>
        </pc:sldLayoutChg>
        <pc:sldLayoutChg chg="del">
          <pc:chgData name="Bart Czernicki" userId="9bcd8111-637d-4c5f-8fd7-2e36ab9627d7" providerId="ADAL" clId="{F3CB49B3-61FB-1542-AC04-DBBBE0DDD59B}" dt="2023-12-06T19:48:44.023" v="461" actId="2696"/>
          <pc:sldLayoutMkLst>
            <pc:docMk/>
            <pc:sldMasterMk cId="1339832643" sldId="2147483901"/>
            <pc:sldLayoutMk cId="1917357626" sldId="2147483911"/>
          </pc:sldLayoutMkLst>
        </pc:sldLayoutChg>
        <pc:sldLayoutChg chg="del">
          <pc:chgData name="Bart Czernicki" userId="9bcd8111-637d-4c5f-8fd7-2e36ab9627d7" providerId="ADAL" clId="{F3CB49B3-61FB-1542-AC04-DBBBE0DDD59B}" dt="2023-12-06T19:48:44.023" v="462" actId="2696"/>
          <pc:sldLayoutMkLst>
            <pc:docMk/>
            <pc:sldMasterMk cId="1339832643" sldId="2147483901"/>
            <pc:sldLayoutMk cId="1029865755" sldId="2147483912"/>
          </pc:sldLayoutMkLst>
        </pc:sldLayoutChg>
        <pc:sldLayoutChg chg="del">
          <pc:chgData name="Bart Czernicki" userId="9bcd8111-637d-4c5f-8fd7-2e36ab9627d7" providerId="ADAL" clId="{F3CB49B3-61FB-1542-AC04-DBBBE0DDD59B}" dt="2023-12-06T19:48:44.023" v="463" actId="2696"/>
          <pc:sldLayoutMkLst>
            <pc:docMk/>
            <pc:sldMasterMk cId="1339832643" sldId="2147483901"/>
            <pc:sldLayoutMk cId="199037222" sldId="2147483913"/>
          </pc:sldLayoutMkLst>
        </pc:sldLayoutChg>
        <pc:sldLayoutChg chg="del">
          <pc:chgData name="Bart Czernicki" userId="9bcd8111-637d-4c5f-8fd7-2e36ab9627d7" providerId="ADAL" clId="{F3CB49B3-61FB-1542-AC04-DBBBE0DDD59B}" dt="2023-12-06T19:48:44.024" v="464" actId="2696"/>
          <pc:sldLayoutMkLst>
            <pc:docMk/>
            <pc:sldMasterMk cId="1339832643" sldId="2147483901"/>
            <pc:sldLayoutMk cId="2982225639" sldId="2147483914"/>
          </pc:sldLayoutMkLst>
        </pc:sldLayoutChg>
        <pc:sldLayoutChg chg="del">
          <pc:chgData name="Bart Czernicki" userId="9bcd8111-637d-4c5f-8fd7-2e36ab9627d7" providerId="ADAL" clId="{F3CB49B3-61FB-1542-AC04-DBBBE0DDD59B}" dt="2023-12-06T19:48:44.024" v="465" actId="2696"/>
          <pc:sldLayoutMkLst>
            <pc:docMk/>
            <pc:sldMasterMk cId="1339832643" sldId="2147483901"/>
            <pc:sldLayoutMk cId="2335704393" sldId="2147483915"/>
          </pc:sldLayoutMkLst>
        </pc:sldLayoutChg>
        <pc:sldLayoutChg chg="del">
          <pc:chgData name="Bart Czernicki" userId="9bcd8111-637d-4c5f-8fd7-2e36ab9627d7" providerId="ADAL" clId="{F3CB49B3-61FB-1542-AC04-DBBBE0DDD59B}" dt="2023-12-06T19:48:44.025" v="466" actId="2696"/>
          <pc:sldLayoutMkLst>
            <pc:docMk/>
            <pc:sldMasterMk cId="1339832643" sldId="2147483901"/>
            <pc:sldLayoutMk cId="1624291917" sldId="2147483916"/>
          </pc:sldLayoutMkLst>
        </pc:sldLayoutChg>
        <pc:sldLayoutChg chg="del">
          <pc:chgData name="Bart Czernicki" userId="9bcd8111-637d-4c5f-8fd7-2e36ab9627d7" providerId="ADAL" clId="{F3CB49B3-61FB-1542-AC04-DBBBE0DDD59B}" dt="2023-12-06T19:48:44.025" v="467" actId="2696"/>
          <pc:sldLayoutMkLst>
            <pc:docMk/>
            <pc:sldMasterMk cId="1339832643" sldId="2147483901"/>
            <pc:sldLayoutMk cId="3347043437" sldId="2147483917"/>
          </pc:sldLayoutMkLst>
        </pc:sldLayoutChg>
        <pc:sldLayoutChg chg="del">
          <pc:chgData name="Bart Czernicki" userId="9bcd8111-637d-4c5f-8fd7-2e36ab9627d7" providerId="ADAL" clId="{F3CB49B3-61FB-1542-AC04-DBBBE0DDD59B}" dt="2023-12-06T19:48:44.026" v="468" actId="2696"/>
          <pc:sldLayoutMkLst>
            <pc:docMk/>
            <pc:sldMasterMk cId="1339832643" sldId="2147483901"/>
            <pc:sldLayoutMk cId="1493044950" sldId="2147483918"/>
          </pc:sldLayoutMkLst>
        </pc:sldLayoutChg>
        <pc:sldLayoutChg chg="del">
          <pc:chgData name="Bart Czernicki" userId="9bcd8111-637d-4c5f-8fd7-2e36ab9627d7" providerId="ADAL" clId="{F3CB49B3-61FB-1542-AC04-DBBBE0DDD59B}" dt="2023-12-06T19:48:44.026" v="469" actId="2696"/>
          <pc:sldLayoutMkLst>
            <pc:docMk/>
            <pc:sldMasterMk cId="1339832643" sldId="2147483901"/>
            <pc:sldLayoutMk cId="3904776596" sldId="2147483919"/>
          </pc:sldLayoutMkLst>
        </pc:sldLayoutChg>
        <pc:sldLayoutChg chg="del">
          <pc:chgData name="Bart Czernicki" userId="9bcd8111-637d-4c5f-8fd7-2e36ab9627d7" providerId="ADAL" clId="{F3CB49B3-61FB-1542-AC04-DBBBE0DDD59B}" dt="2023-12-06T19:48:44.026" v="470" actId="2696"/>
          <pc:sldLayoutMkLst>
            <pc:docMk/>
            <pc:sldMasterMk cId="1339832643" sldId="2147483901"/>
            <pc:sldLayoutMk cId="3606117291" sldId="2147483920"/>
          </pc:sldLayoutMkLst>
        </pc:sldLayoutChg>
        <pc:sldLayoutChg chg="del">
          <pc:chgData name="Bart Czernicki" userId="9bcd8111-637d-4c5f-8fd7-2e36ab9627d7" providerId="ADAL" clId="{F3CB49B3-61FB-1542-AC04-DBBBE0DDD59B}" dt="2023-12-06T19:48:44.027" v="471" actId="2696"/>
          <pc:sldLayoutMkLst>
            <pc:docMk/>
            <pc:sldMasterMk cId="1339832643" sldId="2147483901"/>
            <pc:sldLayoutMk cId="3626878353" sldId="2147483921"/>
          </pc:sldLayoutMkLst>
        </pc:sldLayoutChg>
        <pc:sldLayoutChg chg="del">
          <pc:chgData name="Bart Czernicki" userId="9bcd8111-637d-4c5f-8fd7-2e36ab9627d7" providerId="ADAL" clId="{F3CB49B3-61FB-1542-AC04-DBBBE0DDD59B}" dt="2023-12-06T19:48:44.027" v="472" actId="2696"/>
          <pc:sldLayoutMkLst>
            <pc:docMk/>
            <pc:sldMasterMk cId="1339832643" sldId="2147483901"/>
            <pc:sldLayoutMk cId="1154540970" sldId="2147483922"/>
          </pc:sldLayoutMkLst>
        </pc:sldLayoutChg>
        <pc:sldLayoutChg chg="del">
          <pc:chgData name="Bart Czernicki" userId="9bcd8111-637d-4c5f-8fd7-2e36ab9627d7" providerId="ADAL" clId="{F3CB49B3-61FB-1542-AC04-DBBBE0DDD59B}" dt="2023-12-06T19:48:44.028" v="473" actId="2696"/>
          <pc:sldLayoutMkLst>
            <pc:docMk/>
            <pc:sldMasterMk cId="1339832643" sldId="2147483901"/>
            <pc:sldLayoutMk cId="1060475983" sldId="2147483923"/>
          </pc:sldLayoutMkLst>
        </pc:sldLayoutChg>
        <pc:sldLayoutChg chg="del">
          <pc:chgData name="Bart Czernicki" userId="9bcd8111-637d-4c5f-8fd7-2e36ab9627d7" providerId="ADAL" clId="{F3CB49B3-61FB-1542-AC04-DBBBE0DDD59B}" dt="2023-12-06T19:48:44.029" v="474" actId="2696"/>
          <pc:sldLayoutMkLst>
            <pc:docMk/>
            <pc:sldMasterMk cId="1339832643" sldId="2147483901"/>
            <pc:sldLayoutMk cId="1177141477" sldId="2147483924"/>
          </pc:sldLayoutMkLst>
        </pc:sldLayoutChg>
        <pc:sldLayoutChg chg="del">
          <pc:chgData name="Bart Czernicki" userId="9bcd8111-637d-4c5f-8fd7-2e36ab9627d7" providerId="ADAL" clId="{F3CB49B3-61FB-1542-AC04-DBBBE0DDD59B}" dt="2023-12-06T19:48:44.029" v="475" actId="2696"/>
          <pc:sldLayoutMkLst>
            <pc:docMk/>
            <pc:sldMasterMk cId="1339832643" sldId="2147483901"/>
            <pc:sldLayoutMk cId="4025716234" sldId="2147483925"/>
          </pc:sldLayoutMkLst>
        </pc:sldLayoutChg>
        <pc:sldLayoutChg chg="del">
          <pc:chgData name="Bart Czernicki" userId="9bcd8111-637d-4c5f-8fd7-2e36ab9627d7" providerId="ADAL" clId="{F3CB49B3-61FB-1542-AC04-DBBBE0DDD59B}" dt="2023-12-06T19:48:44.029" v="476" actId="2696"/>
          <pc:sldLayoutMkLst>
            <pc:docMk/>
            <pc:sldMasterMk cId="1339832643" sldId="2147483901"/>
            <pc:sldLayoutMk cId="835836037" sldId="2147483926"/>
          </pc:sldLayoutMkLst>
        </pc:sldLayoutChg>
        <pc:sldLayoutChg chg="del">
          <pc:chgData name="Bart Czernicki" userId="9bcd8111-637d-4c5f-8fd7-2e36ab9627d7" providerId="ADAL" clId="{F3CB49B3-61FB-1542-AC04-DBBBE0DDD59B}" dt="2023-12-06T19:48:44.030" v="477" actId="2696"/>
          <pc:sldLayoutMkLst>
            <pc:docMk/>
            <pc:sldMasterMk cId="1339832643" sldId="2147483901"/>
            <pc:sldLayoutMk cId="2764121127" sldId="2147483927"/>
          </pc:sldLayoutMkLst>
        </pc:sldLayoutChg>
      </pc:sldMasterChg>
      <pc:sldMasterChg chg="del delSldLayout">
        <pc:chgData name="Bart Czernicki" userId="9bcd8111-637d-4c5f-8fd7-2e36ab9627d7" providerId="ADAL" clId="{F3CB49B3-61FB-1542-AC04-DBBBE0DDD59B}" dt="2023-12-06T19:48:46.496" v="598" actId="2696"/>
        <pc:sldMasterMkLst>
          <pc:docMk/>
          <pc:sldMasterMk cId="3964810311" sldId="2147483928"/>
        </pc:sldMasterMkLst>
        <pc:sldLayoutChg chg="del">
          <pc:chgData name="Bart Czernicki" userId="9bcd8111-637d-4c5f-8fd7-2e36ab9627d7" providerId="ADAL" clId="{F3CB49B3-61FB-1542-AC04-DBBBE0DDD59B}" dt="2023-12-06T19:48:46.412" v="479" actId="2696"/>
          <pc:sldLayoutMkLst>
            <pc:docMk/>
            <pc:sldMasterMk cId="3964810311" sldId="2147483928"/>
            <pc:sldLayoutMk cId="512095031" sldId="2147483929"/>
          </pc:sldLayoutMkLst>
        </pc:sldLayoutChg>
        <pc:sldLayoutChg chg="del">
          <pc:chgData name="Bart Czernicki" userId="9bcd8111-637d-4c5f-8fd7-2e36ab9627d7" providerId="ADAL" clId="{F3CB49B3-61FB-1542-AC04-DBBBE0DDD59B}" dt="2023-12-06T19:48:46.413" v="480" actId="2696"/>
          <pc:sldLayoutMkLst>
            <pc:docMk/>
            <pc:sldMasterMk cId="3964810311" sldId="2147483928"/>
            <pc:sldLayoutMk cId="395083757" sldId="2147483930"/>
          </pc:sldLayoutMkLst>
        </pc:sldLayoutChg>
        <pc:sldLayoutChg chg="del">
          <pc:chgData name="Bart Czernicki" userId="9bcd8111-637d-4c5f-8fd7-2e36ab9627d7" providerId="ADAL" clId="{F3CB49B3-61FB-1542-AC04-DBBBE0DDD59B}" dt="2023-12-06T19:48:46.414" v="481" actId="2696"/>
          <pc:sldLayoutMkLst>
            <pc:docMk/>
            <pc:sldMasterMk cId="3964810311" sldId="2147483928"/>
            <pc:sldLayoutMk cId="3047519480" sldId="2147483931"/>
          </pc:sldLayoutMkLst>
        </pc:sldLayoutChg>
        <pc:sldLayoutChg chg="del">
          <pc:chgData name="Bart Czernicki" userId="9bcd8111-637d-4c5f-8fd7-2e36ab9627d7" providerId="ADAL" clId="{F3CB49B3-61FB-1542-AC04-DBBBE0DDD59B}" dt="2023-12-06T19:48:46.415" v="482" actId="2696"/>
          <pc:sldLayoutMkLst>
            <pc:docMk/>
            <pc:sldMasterMk cId="3964810311" sldId="2147483928"/>
            <pc:sldLayoutMk cId="1206188819" sldId="2147483932"/>
          </pc:sldLayoutMkLst>
        </pc:sldLayoutChg>
        <pc:sldLayoutChg chg="del">
          <pc:chgData name="Bart Czernicki" userId="9bcd8111-637d-4c5f-8fd7-2e36ab9627d7" providerId="ADAL" clId="{F3CB49B3-61FB-1542-AC04-DBBBE0DDD59B}" dt="2023-12-06T19:48:46.416" v="483" actId="2696"/>
          <pc:sldLayoutMkLst>
            <pc:docMk/>
            <pc:sldMasterMk cId="3964810311" sldId="2147483928"/>
            <pc:sldLayoutMk cId="4037643556" sldId="2147483933"/>
          </pc:sldLayoutMkLst>
        </pc:sldLayoutChg>
        <pc:sldLayoutChg chg="del">
          <pc:chgData name="Bart Czernicki" userId="9bcd8111-637d-4c5f-8fd7-2e36ab9627d7" providerId="ADAL" clId="{F3CB49B3-61FB-1542-AC04-DBBBE0DDD59B}" dt="2023-12-06T19:48:46.417" v="484" actId="2696"/>
          <pc:sldLayoutMkLst>
            <pc:docMk/>
            <pc:sldMasterMk cId="3964810311" sldId="2147483928"/>
            <pc:sldLayoutMk cId="3099164246" sldId="2147483934"/>
          </pc:sldLayoutMkLst>
        </pc:sldLayoutChg>
        <pc:sldLayoutChg chg="del">
          <pc:chgData name="Bart Czernicki" userId="9bcd8111-637d-4c5f-8fd7-2e36ab9627d7" providerId="ADAL" clId="{F3CB49B3-61FB-1542-AC04-DBBBE0DDD59B}" dt="2023-12-06T19:48:46.417" v="485" actId="2696"/>
          <pc:sldLayoutMkLst>
            <pc:docMk/>
            <pc:sldMasterMk cId="3964810311" sldId="2147483928"/>
            <pc:sldLayoutMk cId="362457951" sldId="2147483935"/>
          </pc:sldLayoutMkLst>
        </pc:sldLayoutChg>
        <pc:sldLayoutChg chg="del">
          <pc:chgData name="Bart Czernicki" userId="9bcd8111-637d-4c5f-8fd7-2e36ab9627d7" providerId="ADAL" clId="{F3CB49B3-61FB-1542-AC04-DBBBE0DDD59B}" dt="2023-12-06T19:48:46.418" v="486" actId="2696"/>
          <pc:sldLayoutMkLst>
            <pc:docMk/>
            <pc:sldMasterMk cId="3964810311" sldId="2147483928"/>
            <pc:sldLayoutMk cId="2695646974" sldId="2147483936"/>
          </pc:sldLayoutMkLst>
        </pc:sldLayoutChg>
        <pc:sldLayoutChg chg="del">
          <pc:chgData name="Bart Czernicki" userId="9bcd8111-637d-4c5f-8fd7-2e36ab9627d7" providerId="ADAL" clId="{F3CB49B3-61FB-1542-AC04-DBBBE0DDD59B}" dt="2023-12-06T19:48:46.419" v="487" actId="2696"/>
          <pc:sldLayoutMkLst>
            <pc:docMk/>
            <pc:sldMasterMk cId="3964810311" sldId="2147483928"/>
            <pc:sldLayoutMk cId="2973684086" sldId="2147483937"/>
          </pc:sldLayoutMkLst>
        </pc:sldLayoutChg>
        <pc:sldLayoutChg chg="del">
          <pc:chgData name="Bart Czernicki" userId="9bcd8111-637d-4c5f-8fd7-2e36ab9627d7" providerId="ADAL" clId="{F3CB49B3-61FB-1542-AC04-DBBBE0DDD59B}" dt="2023-12-06T19:48:46.420" v="488" actId="2696"/>
          <pc:sldLayoutMkLst>
            <pc:docMk/>
            <pc:sldMasterMk cId="3964810311" sldId="2147483928"/>
            <pc:sldLayoutMk cId="2118821758" sldId="2147483938"/>
          </pc:sldLayoutMkLst>
        </pc:sldLayoutChg>
        <pc:sldLayoutChg chg="del">
          <pc:chgData name="Bart Czernicki" userId="9bcd8111-637d-4c5f-8fd7-2e36ab9627d7" providerId="ADAL" clId="{F3CB49B3-61FB-1542-AC04-DBBBE0DDD59B}" dt="2023-12-06T19:48:46.421" v="489" actId="2696"/>
          <pc:sldLayoutMkLst>
            <pc:docMk/>
            <pc:sldMasterMk cId="3964810311" sldId="2147483928"/>
            <pc:sldLayoutMk cId="1952133392" sldId="2147483939"/>
          </pc:sldLayoutMkLst>
        </pc:sldLayoutChg>
        <pc:sldLayoutChg chg="del">
          <pc:chgData name="Bart Czernicki" userId="9bcd8111-637d-4c5f-8fd7-2e36ab9627d7" providerId="ADAL" clId="{F3CB49B3-61FB-1542-AC04-DBBBE0DDD59B}" dt="2023-12-06T19:48:46.422" v="490" actId="2696"/>
          <pc:sldLayoutMkLst>
            <pc:docMk/>
            <pc:sldMasterMk cId="3964810311" sldId="2147483928"/>
            <pc:sldLayoutMk cId="2172033899" sldId="2147483940"/>
          </pc:sldLayoutMkLst>
        </pc:sldLayoutChg>
        <pc:sldLayoutChg chg="del">
          <pc:chgData name="Bart Czernicki" userId="9bcd8111-637d-4c5f-8fd7-2e36ab9627d7" providerId="ADAL" clId="{F3CB49B3-61FB-1542-AC04-DBBBE0DDD59B}" dt="2023-12-06T19:48:46.422" v="491" actId="2696"/>
          <pc:sldLayoutMkLst>
            <pc:docMk/>
            <pc:sldMasterMk cId="3964810311" sldId="2147483928"/>
            <pc:sldLayoutMk cId="2270620161" sldId="2147483941"/>
          </pc:sldLayoutMkLst>
        </pc:sldLayoutChg>
        <pc:sldLayoutChg chg="del">
          <pc:chgData name="Bart Czernicki" userId="9bcd8111-637d-4c5f-8fd7-2e36ab9627d7" providerId="ADAL" clId="{F3CB49B3-61FB-1542-AC04-DBBBE0DDD59B}" dt="2023-12-06T19:48:46.423" v="492" actId="2696"/>
          <pc:sldLayoutMkLst>
            <pc:docMk/>
            <pc:sldMasterMk cId="3964810311" sldId="2147483928"/>
            <pc:sldLayoutMk cId="2211906324" sldId="2147483942"/>
          </pc:sldLayoutMkLst>
        </pc:sldLayoutChg>
        <pc:sldLayoutChg chg="del">
          <pc:chgData name="Bart Czernicki" userId="9bcd8111-637d-4c5f-8fd7-2e36ab9627d7" providerId="ADAL" clId="{F3CB49B3-61FB-1542-AC04-DBBBE0DDD59B}" dt="2023-12-06T19:48:46.424" v="493" actId="2696"/>
          <pc:sldLayoutMkLst>
            <pc:docMk/>
            <pc:sldMasterMk cId="3964810311" sldId="2147483928"/>
            <pc:sldLayoutMk cId="2113967788" sldId="2147483943"/>
          </pc:sldLayoutMkLst>
        </pc:sldLayoutChg>
        <pc:sldLayoutChg chg="del">
          <pc:chgData name="Bart Czernicki" userId="9bcd8111-637d-4c5f-8fd7-2e36ab9627d7" providerId="ADAL" clId="{F3CB49B3-61FB-1542-AC04-DBBBE0DDD59B}" dt="2023-12-06T19:48:46.425" v="494" actId="2696"/>
          <pc:sldLayoutMkLst>
            <pc:docMk/>
            <pc:sldMasterMk cId="3964810311" sldId="2147483928"/>
            <pc:sldLayoutMk cId="896233103" sldId="2147483944"/>
          </pc:sldLayoutMkLst>
        </pc:sldLayoutChg>
        <pc:sldLayoutChg chg="del">
          <pc:chgData name="Bart Czernicki" userId="9bcd8111-637d-4c5f-8fd7-2e36ab9627d7" providerId="ADAL" clId="{F3CB49B3-61FB-1542-AC04-DBBBE0DDD59B}" dt="2023-12-06T19:48:46.425" v="495" actId="2696"/>
          <pc:sldLayoutMkLst>
            <pc:docMk/>
            <pc:sldMasterMk cId="3964810311" sldId="2147483928"/>
            <pc:sldLayoutMk cId="1484102955" sldId="2147483945"/>
          </pc:sldLayoutMkLst>
        </pc:sldLayoutChg>
        <pc:sldLayoutChg chg="del">
          <pc:chgData name="Bart Czernicki" userId="9bcd8111-637d-4c5f-8fd7-2e36ab9627d7" providerId="ADAL" clId="{F3CB49B3-61FB-1542-AC04-DBBBE0DDD59B}" dt="2023-12-06T19:48:46.426" v="496" actId="2696"/>
          <pc:sldLayoutMkLst>
            <pc:docMk/>
            <pc:sldMasterMk cId="3964810311" sldId="2147483928"/>
            <pc:sldLayoutMk cId="4179873512" sldId="2147483946"/>
          </pc:sldLayoutMkLst>
        </pc:sldLayoutChg>
        <pc:sldLayoutChg chg="del">
          <pc:chgData name="Bart Czernicki" userId="9bcd8111-637d-4c5f-8fd7-2e36ab9627d7" providerId="ADAL" clId="{F3CB49B3-61FB-1542-AC04-DBBBE0DDD59B}" dt="2023-12-06T19:48:46.427" v="497" actId="2696"/>
          <pc:sldLayoutMkLst>
            <pc:docMk/>
            <pc:sldMasterMk cId="3964810311" sldId="2147483928"/>
            <pc:sldLayoutMk cId="3754485027" sldId="2147483947"/>
          </pc:sldLayoutMkLst>
        </pc:sldLayoutChg>
        <pc:sldLayoutChg chg="del">
          <pc:chgData name="Bart Czernicki" userId="9bcd8111-637d-4c5f-8fd7-2e36ab9627d7" providerId="ADAL" clId="{F3CB49B3-61FB-1542-AC04-DBBBE0DDD59B}" dt="2023-12-06T19:48:46.428" v="498" actId="2696"/>
          <pc:sldLayoutMkLst>
            <pc:docMk/>
            <pc:sldMasterMk cId="3964810311" sldId="2147483928"/>
            <pc:sldLayoutMk cId="3806146792" sldId="2147483948"/>
          </pc:sldLayoutMkLst>
        </pc:sldLayoutChg>
        <pc:sldLayoutChg chg="del">
          <pc:chgData name="Bart Czernicki" userId="9bcd8111-637d-4c5f-8fd7-2e36ab9627d7" providerId="ADAL" clId="{F3CB49B3-61FB-1542-AC04-DBBBE0DDD59B}" dt="2023-12-06T19:48:46.429" v="499" actId="2696"/>
          <pc:sldLayoutMkLst>
            <pc:docMk/>
            <pc:sldMasterMk cId="3964810311" sldId="2147483928"/>
            <pc:sldLayoutMk cId="2648539302" sldId="2147483949"/>
          </pc:sldLayoutMkLst>
        </pc:sldLayoutChg>
        <pc:sldLayoutChg chg="del">
          <pc:chgData name="Bart Czernicki" userId="9bcd8111-637d-4c5f-8fd7-2e36ab9627d7" providerId="ADAL" clId="{F3CB49B3-61FB-1542-AC04-DBBBE0DDD59B}" dt="2023-12-06T19:48:46.429" v="500" actId="2696"/>
          <pc:sldLayoutMkLst>
            <pc:docMk/>
            <pc:sldMasterMk cId="3964810311" sldId="2147483928"/>
            <pc:sldLayoutMk cId="2205692110" sldId="2147483950"/>
          </pc:sldLayoutMkLst>
        </pc:sldLayoutChg>
        <pc:sldLayoutChg chg="del">
          <pc:chgData name="Bart Czernicki" userId="9bcd8111-637d-4c5f-8fd7-2e36ab9627d7" providerId="ADAL" clId="{F3CB49B3-61FB-1542-AC04-DBBBE0DDD59B}" dt="2023-12-06T19:48:46.430" v="501" actId="2696"/>
          <pc:sldLayoutMkLst>
            <pc:docMk/>
            <pc:sldMasterMk cId="3964810311" sldId="2147483928"/>
            <pc:sldLayoutMk cId="3486961042" sldId="2147483951"/>
          </pc:sldLayoutMkLst>
        </pc:sldLayoutChg>
        <pc:sldLayoutChg chg="del">
          <pc:chgData name="Bart Czernicki" userId="9bcd8111-637d-4c5f-8fd7-2e36ab9627d7" providerId="ADAL" clId="{F3CB49B3-61FB-1542-AC04-DBBBE0DDD59B}" dt="2023-12-06T19:48:46.431" v="502" actId="2696"/>
          <pc:sldLayoutMkLst>
            <pc:docMk/>
            <pc:sldMasterMk cId="3964810311" sldId="2147483928"/>
            <pc:sldLayoutMk cId="4037955776" sldId="2147483952"/>
          </pc:sldLayoutMkLst>
        </pc:sldLayoutChg>
        <pc:sldLayoutChg chg="del">
          <pc:chgData name="Bart Czernicki" userId="9bcd8111-637d-4c5f-8fd7-2e36ab9627d7" providerId="ADAL" clId="{F3CB49B3-61FB-1542-AC04-DBBBE0DDD59B}" dt="2023-12-06T19:48:46.432" v="503" actId="2696"/>
          <pc:sldLayoutMkLst>
            <pc:docMk/>
            <pc:sldMasterMk cId="3964810311" sldId="2147483928"/>
            <pc:sldLayoutMk cId="1997524190" sldId="2147483953"/>
          </pc:sldLayoutMkLst>
        </pc:sldLayoutChg>
        <pc:sldLayoutChg chg="del">
          <pc:chgData name="Bart Czernicki" userId="9bcd8111-637d-4c5f-8fd7-2e36ab9627d7" providerId="ADAL" clId="{F3CB49B3-61FB-1542-AC04-DBBBE0DDD59B}" dt="2023-12-06T19:48:46.432" v="504" actId="2696"/>
          <pc:sldLayoutMkLst>
            <pc:docMk/>
            <pc:sldMasterMk cId="3964810311" sldId="2147483928"/>
            <pc:sldLayoutMk cId="1269008962" sldId="2147483954"/>
          </pc:sldLayoutMkLst>
        </pc:sldLayoutChg>
        <pc:sldLayoutChg chg="del">
          <pc:chgData name="Bart Czernicki" userId="9bcd8111-637d-4c5f-8fd7-2e36ab9627d7" providerId="ADAL" clId="{F3CB49B3-61FB-1542-AC04-DBBBE0DDD59B}" dt="2023-12-06T19:48:46.433" v="505" actId="2696"/>
          <pc:sldLayoutMkLst>
            <pc:docMk/>
            <pc:sldMasterMk cId="3964810311" sldId="2147483928"/>
            <pc:sldLayoutMk cId="2768540836" sldId="2147483955"/>
          </pc:sldLayoutMkLst>
        </pc:sldLayoutChg>
        <pc:sldLayoutChg chg="del">
          <pc:chgData name="Bart Czernicki" userId="9bcd8111-637d-4c5f-8fd7-2e36ab9627d7" providerId="ADAL" clId="{F3CB49B3-61FB-1542-AC04-DBBBE0DDD59B}" dt="2023-12-06T19:48:46.434" v="506" actId="2696"/>
          <pc:sldLayoutMkLst>
            <pc:docMk/>
            <pc:sldMasterMk cId="3964810311" sldId="2147483928"/>
            <pc:sldLayoutMk cId="3136448593" sldId="2147483956"/>
          </pc:sldLayoutMkLst>
        </pc:sldLayoutChg>
        <pc:sldLayoutChg chg="del">
          <pc:chgData name="Bart Czernicki" userId="9bcd8111-637d-4c5f-8fd7-2e36ab9627d7" providerId="ADAL" clId="{F3CB49B3-61FB-1542-AC04-DBBBE0DDD59B}" dt="2023-12-06T19:48:46.434" v="507" actId="2696"/>
          <pc:sldLayoutMkLst>
            <pc:docMk/>
            <pc:sldMasterMk cId="3964810311" sldId="2147483928"/>
            <pc:sldLayoutMk cId="2080186722" sldId="2147483957"/>
          </pc:sldLayoutMkLst>
        </pc:sldLayoutChg>
        <pc:sldLayoutChg chg="del">
          <pc:chgData name="Bart Czernicki" userId="9bcd8111-637d-4c5f-8fd7-2e36ab9627d7" providerId="ADAL" clId="{F3CB49B3-61FB-1542-AC04-DBBBE0DDD59B}" dt="2023-12-06T19:48:46.436" v="508" actId="2696"/>
          <pc:sldLayoutMkLst>
            <pc:docMk/>
            <pc:sldMasterMk cId="3964810311" sldId="2147483928"/>
            <pc:sldLayoutMk cId="3164722157" sldId="2147483958"/>
          </pc:sldLayoutMkLst>
        </pc:sldLayoutChg>
        <pc:sldLayoutChg chg="del">
          <pc:chgData name="Bart Czernicki" userId="9bcd8111-637d-4c5f-8fd7-2e36ab9627d7" providerId="ADAL" clId="{F3CB49B3-61FB-1542-AC04-DBBBE0DDD59B}" dt="2023-12-06T19:48:46.437" v="509" actId="2696"/>
          <pc:sldLayoutMkLst>
            <pc:docMk/>
            <pc:sldMasterMk cId="3964810311" sldId="2147483928"/>
            <pc:sldLayoutMk cId="1999695872" sldId="2147483959"/>
          </pc:sldLayoutMkLst>
        </pc:sldLayoutChg>
        <pc:sldLayoutChg chg="del">
          <pc:chgData name="Bart Czernicki" userId="9bcd8111-637d-4c5f-8fd7-2e36ab9627d7" providerId="ADAL" clId="{F3CB49B3-61FB-1542-AC04-DBBBE0DDD59B}" dt="2023-12-06T19:48:46.438" v="510" actId="2696"/>
          <pc:sldLayoutMkLst>
            <pc:docMk/>
            <pc:sldMasterMk cId="3964810311" sldId="2147483928"/>
            <pc:sldLayoutMk cId="1608934523" sldId="2147483960"/>
          </pc:sldLayoutMkLst>
        </pc:sldLayoutChg>
        <pc:sldLayoutChg chg="del">
          <pc:chgData name="Bart Czernicki" userId="9bcd8111-637d-4c5f-8fd7-2e36ab9627d7" providerId="ADAL" clId="{F3CB49B3-61FB-1542-AC04-DBBBE0DDD59B}" dt="2023-12-06T19:48:46.439" v="511" actId="2696"/>
          <pc:sldLayoutMkLst>
            <pc:docMk/>
            <pc:sldMasterMk cId="3964810311" sldId="2147483928"/>
            <pc:sldLayoutMk cId="2371705105" sldId="2147483961"/>
          </pc:sldLayoutMkLst>
        </pc:sldLayoutChg>
        <pc:sldLayoutChg chg="del">
          <pc:chgData name="Bart Czernicki" userId="9bcd8111-637d-4c5f-8fd7-2e36ab9627d7" providerId="ADAL" clId="{F3CB49B3-61FB-1542-AC04-DBBBE0DDD59B}" dt="2023-12-06T19:48:46.440" v="512" actId="2696"/>
          <pc:sldLayoutMkLst>
            <pc:docMk/>
            <pc:sldMasterMk cId="3964810311" sldId="2147483928"/>
            <pc:sldLayoutMk cId="1749453286" sldId="2147483962"/>
          </pc:sldLayoutMkLst>
        </pc:sldLayoutChg>
        <pc:sldLayoutChg chg="del">
          <pc:chgData name="Bart Czernicki" userId="9bcd8111-637d-4c5f-8fd7-2e36ab9627d7" providerId="ADAL" clId="{F3CB49B3-61FB-1542-AC04-DBBBE0DDD59B}" dt="2023-12-06T19:48:46.441" v="513" actId="2696"/>
          <pc:sldLayoutMkLst>
            <pc:docMk/>
            <pc:sldMasterMk cId="3964810311" sldId="2147483928"/>
            <pc:sldLayoutMk cId="864405526" sldId="2147483963"/>
          </pc:sldLayoutMkLst>
        </pc:sldLayoutChg>
        <pc:sldLayoutChg chg="del">
          <pc:chgData name="Bart Czernicki" userId="9bcd8111-637d-4c5f-8fd7-2e36ab9627d7" providerId="ADAL" clId="{F3CB49B3-61FB-1542-AC04-DBBBE0DDD59B}" dt="2023-12-06T19:48:46.442" v="514" actId="2696"/>
          <pc:sldLayoutMkLst>
            <pc:docMk/>
            <pc:sldMasterMk cId="3964810311" sldId="2147483928"/>
            <pc:sldLayoutMk cId="1385056934" sldId="2147483964"/>
          </pc:sldLayoutMkLst>
        </pc:sldLayoutChg>
        <pc:sldLayoutChg chg="del">
          <pc:chgData name="Bart Czernicki" userId="9bcd8111-637d-4c5f-8fd7-2e36ab9627d7" providerId="ADAL" clId="{F3CB49B3-61FB-1542-AC04-DBBBE0DDD59B}" dt="2023-12-06T19:48:46.443" v="515" actId="2696"/>
          <pc:sldLayoutMkLst>
            <pc:docMk/>
            <pc:sldMasterMk cId="3964810311" sldId="2147483928"/>
            <pc:sldLayoutMk cId="2991849348" sldId="2147483965"/>
          </pc:sldLayoutMkLst>
        </pc:sldLayoutChg>
        <pc:sldLayoutChg chg="del">
          <pc:chgData name="Bart Czernicki" userId="9bcd8111-637d-4c5f-8fd7-2e36ab9627d7" providerId="ADAL" clId="{F3CB49B3-61FB-1542-AC04-DBBBE0DDD59B}" dt="2023-12-06T19:48:46.443" v="516" actId="2696"/>
          <pc:sldLayoutMkLst>
            <pc:docMk/>
            <pc:sldMasterMk cId="3964810311" sldId="2147483928"/>
            <pc:sldLayoutMk cId="3121744158" sldId="2147483966"/>
          </pc:sldLayoutMkLst>
        </pc:sldLayoutChg>
        <pc:sldLayoutChg chg="del">
          <pc:chgData name="Bart Czernicki" userId="9bcd8111-637d-4c5f-8fd7-2e36ab9627d7" providerId="ADAL" clId="{F3CB49B3-61FB-1542-AC04-DBBBE0DDD59B}" dt="2023-12-06T19:48:46.444" v="517" actId="2696"/>
          <pc:sldLayoutMkLst>
            <pc:docMk/>
            <pc:sldMasterMk cId="3964810311" sldId="2147483928"/>
            <pc:sldLayoutMk cId="1854717026" sldId="2147483967"/>
          </pc:sldLayoutMkLst>
        </pc:sldLayoutChg>
        <pc:sldLayoutChg chg="del">
          <pc:chgData name="Bart Czernicki" userId="9bcd8111-637d-4c5f-8fd7-2e36ab9627d7" providerId="ADAL" clId="{F3CB49B3-61FB-1542-AC04-DBBBE0DDD59B}" dt="2023-12-06T19:48:46.445" v="518" actId="2696"/>
          <pc:sldLayoutMkLst>
            <pc:docMk/>
            <pc:sldMasterMk cId="3964810311" sldId="2147483928"/>
            <pc:sldLayoutMk cId="3861684604" sldId="2147483968"/>
          </pc:sldLayoutMkLst>
        </pc:sldLayoutChg>
        <pc:sldLayoutChg chg="del">
          <pc:chgData name="Bart Czernicki" userId="9bcd8111-637d-4c5f-8fd7-2e36ab9627d7" providerId="ADAL" clId="{F3CB49B3-61FB-1542-AC04-DBBBE0DDD59B}" dt="2023-12-06T19:48:46.445" v="519" actId="2696"/>
          <pc:sldLayoutMkLst>
            <pc:docMk/>
            <pc:sldMasterMk cId="3964810311" sldId="2147483928"/>
            <pc:sldLayoutMk cId="2857281998" sldId="2147483969"/>
          </pc:sldLayoutMkLst>
        </pc:sldLayoutChg>
        <pc:sldLayoutChg chg="del">
          <pc:chgData name="Bart Czernicki" userId="9bcd8111-637d-4c5f-8fd7-2e36ab9627d7" providerId="ADAL" clId="{F3CB49B3-61FB-1542-AC04-DBBBE0DDD59B}" dt="2023-12-06T19:48:46.446" v="520" actId="2696"/>
          <pc:sldLayoutMkLst>
            <pc:docMk/>
            <pc:sldMasterMk cId="3964810311" sldId="2147483928"/>
            <pc:sldLayoutMk cId="2998104122" sldId="2147483970"/>
          </pc:sldLayoutMkLst>
        </pc:sldLayoutChg>
        <pc:sldLayoutChg chg="del">
          <pc:chgData name="Bart Czernicki" userId="9bcd8111-637d-4c5f-8fd7-2e36ab9627d7" providerId="ADAL" clId="{F3CB49B3-61FB-1542-AC04-DBBBE0DDD59B}" dt="2023-12-06T19:48:46.447" v="521" actId="2696"/>
          <pc:sldLayoutMkLst>
            <pc:docMk/>
            <pc:sldMasterMk cId="3964810311" sldId="2147483928"/>
            <pc:sldLayoutMk cId="191957589" sldId="2147483971"/>
          </pc:sldLayoutMkLst>
        </pc:sldLayoutChg>
        <pc:sldLayoutChg chg="del">
          <pc:chgData name="Bart Czernicki" userId="9bcd8111-637d-4c5f-8fd7-2e36ab9627d7" providerId="ADAL" clId="{F3CB49B3-61FB-1542-AC04-DBBBE0DDD59B}" dt="2023-12-06T19:48:46.448" v="522" actId="2696"/>
          <pc:sldLayoutMkLst>
            <pc:docMk/>
            <pc:sldMasterMk cId="3964810311" sldId="2147483928"/>
            <pc:sldLayoutMk cId="3320092810" sldId="2147483972"/>
          </pc:sldLayoutMkLst>
        </pc:sldLayoutChg>
        <pc:sldLayoutChg chg="del">
          <pc:chgData name="Bart Czernicki" userId="9bcd8111-637d-4c5f-8fd7-2e36ab9627d7" providerId="ADAL" clId="{F3CB49B3-61FB-1542-AC04-DBBBE0DDD59B}" dt="2023-12-06T19:48:46.448" v="523" actId="2696"/>
          <pc:sldLayoutMkLst>
            <pc:docMk/>
            <pc:sldMasterMk cId="3964810311" sldId="2147483928"/>
            <pc:sldLayoutMk cId="3624203721" sldId="2147483973"/>
          </pc:sldLayoutMkLst>
        </pc:sldLayoutChg>
        <pc:sldLayoutChg chg="del">
          <pc:chgData name="Bart Czernicki" userId="9bcd8111-637d-4c5f-8fd7-2e36ab9627d7" providerId="ADAL" clId="{F3CB49B3-61FB-1542-AC04-DBBBE0DDD59B}" dt="2023-12-06T19:48:46.449" v="524" actId="2696"/>
          <pc:sldLayoutMkLst>
            <pc:docMk/>
            <pc:sldMasterMk cId="3964810311" sldId="2147483928"/>
            <pc:sldLayoutMk cId="2342934924" sldId="2147483974"/>
          </pc:sldLayoutMkLst>
        </pc:sldLayoutChg>
        <pc:sldLayoutChg chg="del">
          <pc:chgData name="Bart Czernicki" userId="9bcd8111-637d-4c5f-8fd7-2e36ab9627d7" providerId="ADAL" clId="{F3CB49B3-61FB-1542-AC04-DBBBE0DDD59B}" dt="2023-12-06T19:48:46.449" v="525" actId="2696"/>
          <pc:sldLayoutMkLst>
            <pc:docMk/>
            <pc:sldMasterMk cId="3964810311" sldId="2147483928"/>
            <pc:sldLayoutMk cId="1885756628" sldId="2147483975"/>
          </pc:sldLayoutMkLst>
        </pc:sldLayoutChg>
        <pc:sldLayoutChg chg="del">
          <pc:chgData name="Bart Czernicki" userId="9bcd8111-637d-4c5f-8fd7-2e36ab9627d7" providerId="ADAL" clId="{F3CB49B3-61FB-1542-AC04-DBBBE0DDD59B}" dt="2023-12-06T19:48:46.450" v="526" actId="2696"/>
          <pc:sldLayoutMkLst>
            <pc:docMk/>
            <pc:sldMasterMk cId="3964810311" sldId="2147483928"/>
            <pc:sldLayoutMk cId="4090980572" sldId="2147483976"/>
          </pc:sldLayoutMkLst>
        </pc:sldLayoutChg>
        <pc:sldLayoutChg chg="del">
          <pc:chgData name="Bart Czernicki" userId="9bcd8111-637d-4c5f-8fd7-2e36ab9627d7" providerId="ADAL" clId="{F3CB49B3-61FB-1542-AC04-DBBBE0DDD59B}" dt="2023-12-06T19:48:46.451" v="527" actId="2696"/>
          <pc:sldLayoutMkLst>
            <pc:docMk/>
            <pc:sldMasterMk cId="3964810311" sldId="2147483928"/>
            <pc:sldLayoutMk cId="2248515780" sldId="2147483977"/>
          </pc:sldLayoutMkLst>
        </pc:sldLayoutChg>
        <pc:sldLayoutChg chg="del">
          <pc:chgData name="Bart Czernicki" userId="9bcd8111-637d-4c5f-8fd7-2e36ab9627d7" providerId="ADAL" clId="{F3CB49B3-61FB-1542-AC04-DBBBE0DDD59B}" dt="2023-12-06T19:48:46.452" v="528" actId="2696"/>
          <pc:sldLayoutMkLst>
            <pc:docMk/>
            <pc:sldMasterMk cId="3964810311" sldId="2147483928"/>
            <pc:sldLayoutMk cId="116148126" sldId="2147483978"/>
          </pc:sldLayoutMkLst>
        </pc:sldLayoutChg>
        <pc:sldLayoutChg chg="del">
          <pc:chgData name="Bart Czernicki" userId="9bcd8111-637d-4c5f-8fd7-2e36ab9627d7" providerId="ADAL" clId="{F3CB49B3-61FB-1542-AC04-DBBBE0DDD59B}" dt="2023-12-06T19:48:46.453" v="529" actId="2696"/>
          <pc:sldLayoutMkLst>
            <pc:docMk/>
            <pc:sldMasterMk cId="3964810311" sldId="2147483928"/>
            <pc:sldLayoutMk cId="848880220" sldId="2147483979"/>
          </pc:sldLayoutMkLst>
        </pc:sldLayoutChg>
        <pc:sldLayoutChg chg="del">
          <pc:chgData name="Bart Czernicki" userId="9bcd8111-637d-4c5f-8fd7-2e36ab9627d7" providerId="ADAL" clId="{F3CB49B3-61FB-1542-AC04-DBBBE0DDD59B}" dt="2023-12-06T19:48:46.453" v="530" actId="2696"/>
          <pc:sldLayoutMkLst>
            <pc:docMk/>
            <pc:sldMasterMk cId="3964810311" sldId="2147483928"/>
            <pc:sldLayoutMk cId="1837894434" sldId="2147483980"/>
          </pc:sldLayoutMkLst>
        </pc:sldLayoutChg>
        <pc:sldLayoutChg chg="del">
          <pc:chgData name="Bart Czernicki" userId="9bcd8111-637d-4c5f-8fd7-2e36ab9627d7" providerId="ADAL" clId="{F3CB49B3-61FB-1542-AC04-DBBBE0DDD59B}" dt="2023-12-06T19:48:46.454" v="531" actId="2696"/>
          <pc:sldLayoutMkLst>
            <pc:docMk/>
            <pc:sldMasterMk cId="3964810311" sldId="2147483928"/>
            <pc:sldLayoutMk cId="931154426" sldId="2147483981"/>
          </pc:sldLayoutMkLst>
        </pc:sldLayoutChg>
        <pc:sldLayoutChg chg="del">
          <pc:chgData name="Bart Czernicki" userId="9bcd8111-637d-4c5f-8fd7-2e36ab9627d7" providerId="ADAL" clId="{F3CB49B3-61FB-1542-AC04-DBBBE0DDD59B}" dt="2023-12-06T19:48:46.455" v="532" actId="2696"/>
          <pc:sldLayoutMkLst>
            <pc:docMk/>
            <pc:sldMasterMk cId="3964810311" sldId="2147483928"/>
            <pc:sldLayoutMk cId="604144472" sldId="2147483982"/>
          </pc:sldLayoutMkLst>
        </pc:sldLayoutChg>
        <pc:sldLayoutChg chg="del">
          <pc:chgData name="Bart Czernicki" userId="9bcd8111-637d-4c5f-8fd7-2e36ab9627d7" providerId="ADAL" clId="{F3CB49B3-61FB-1542-AC04-DBBBE0DDD59B}" dt="2023-12-06T19:48:46.456" v="533" actId="2696"/>
          <pc:sldLayoutMkLst>
            <pc:docMk/>
            <pc:sldMasterMk cId="3964810311" sldId="2147483928"/>
            <pc:sldLayoutMk cId="485856027" sldId="2147483983"/>
          </pc:sldLayoutMkLst>
        </pc:sldLayoutChg>
        <pc:sldLayoutChg chg="del">
          <pc:chgData name="Bart Czernicki" userId="9bcd8111-637d-4c5f-8fd7-2e36ab9627d7" providerId="ADAL" clId="{F3CB49B3-61FB-1542-AC04-DBBBE0DDD59B}" dt="2023-12-06T19:48:46.456" v="534" actId="2696"/>
          <pc:sldLayoutMkLst>
            <pc:docMk/>
            <pc:sldMasterMk cId="3964810311" sldId="2147483928"/>
            <pc:sldLayoutMk cId="3917254422" sldId="2147483984"/>
          </pc:sldLayoutMkLst>
        </pc:sldLayoutChg>
        <pc:sldLayoutChg chg="del">
          <pc:chgData name="Bart Czernicki" userId="9bcd8111-637d-4c5f-8fd7-2e36ab9627d7" providerId="ADAL" clId="{F3CB49B3-61FB-1542-AC04-DBBBE0DDD59B}" dt="2023-12-06T19:48:46.457" v="535" actId="2696"/>
          <pc:sldLayoutMkLst>
            <pc:docMk/>
            <pc:sldMasterMk cId="3964810311" sldId="2147483928"/>
            <pc:sldLayoutMk cId="2653082439" sldId="2147483985"/>
          </pc:sldLayoutMkLst>
        </pc:sldLayoutChg>
        <pc:sldLayoutChg chg="del">
          <pc:chgData name="Bart Czernicki" userId="9bcd8111-637d-4c5f-8fd7-2e36ab9627d7" providerId="ADAL" clId="{F3CB49B3-61FB-1542-AC04-DBBBE0DDD59B}" dt="2023-12-06T19:48:46.458" v="536" actId="2696"/>
          <pc:sldLayoutMkLst>
            <pc:docMk/>
            <pc:sldMasterMk cId="3964810311" sldId="2147483928"/>
            <pc:sldLayoutMk cId="2089493886" sldId="2147483986"/>
          </pc:sldLayoutMkLst>
        </pc:sldLayoutChg>
        <pc:sldLayoutChg chg="del">
          <pc:chgData name="Bart Czernicki" userId="9bcd8111-637d-4c5f-8fd7-2e36ab9627d7" providerId="ADAL" clId="{F3CB49B3-61FB-1542-AC04-DBBBE0DDD59B}" dt="2023-12-06T19:48:46.459" v="537" actId="2696"/>
          <pc:sldLayoutMkLst>
            <pc:docMk/>
            <pc:sldMasterMk cId="3964810311" sldId="2147483928"/>
            <pc:sldLayoutMk cId="1792488714" sldId="2147483987"/>
          </pc:sldLayoutMkLst>
        </pc:sldLayoutChg>
        <pc:sldLayoutChg chg="del">
          <pc:chgData name="Bart Czernicki" userId="9bcd8111-637d-4c5f-8fd7-2e36ab9627d7" providerId="ADAL" clId="{F3CB49B3-61FB-1542-AC04-DBBBE0DDD59B}" dt="2023-12-06T19:48:46.459" v="538" actId="2696"/>
          <pc:sldLayoutMkLst>
            <pc:docMk/>
            <pc:sldMasterMk cId="3964810311" sldId="2147483928"/>
            <pc:sldLayoutMk cId="4017366285" sldId="2147483988"/>
          </pc:sldLayoutMkLst>
        </pc:sldLayoutChg>
        <pc:sldLayoutChg chg="del">
          <pc:chgData name="Bart Czernicki" userId="9bcd8111-637d-4c5f-8fd7-2e36ab9627d7" providerId="ADAL" clId="{F3CB49B3-61FB-1542-AC04-DBBBE0DDD59B}" dt="2023-12-06T19:48:46.460" v="539" actId="2696"/>
          <pc:sldLayoutMkLst>
            <pc:docMk/>
            <pc:sldMasterMk cId="3964810311" sldId="2147483928"/>
            <pc:sldLayoutMk cId="2842357925" sldId="2147483989"/>
          </pc:sldLayoutMkLst>
        </pc:sldLayoutChg>
        <pc:sldLayoutChg chg="del">
          <pc:chgData name="Bart Czernicki" userId="9bcd8111-637d-4c5f-8fd7-2e36ab9627d7" providerId="ADAL" clId="{F3CB49B3-61FB-1542-AC04-DBBBE0DDD59B}" dt="2023-12-06T19:48:46.460" v="540" actId="2696"/>
          <pc:sldLayoutMkLst>
            <pc:docMk/>
            <pc:sldMasterMk cId="3964810311" sldId="2147483928"/>
            <pc:sldLayoutMk cId="2866615569" sldId="2147483990"/>
          </pc:sldLayoutMkLst>
        </pc:sldLayoutChg>
        <pc:sldLayoutChg chg="del">
          <pc:chgData name="Bart Czernicki" userId="9bcd8111-637d-4c5f-8fd7-2e36ab9627d7" providerId="ADAL" clId="{F3CB49B3-61FB-1542-AC04-DBBBE0DDD59B}" dt="2023-12-06T19:48:46.461" v="541" actId="2696"/>
          <pc:sldLayoutMkLst>
            <pc:docMk/>
            <pc:sldMasterMk cId="3964810311" sldId="2147483928"/>
            <pc:sldLayoutMk cId="791574987" sldId="2147483991"/>
          </pc:sldLayoutMkLst>
        </pc:sldLayoutChg>
        <pc:sldLayoutChg chg="del">
          <pc:chgData name="Bart Czernicki" userId="9bcd8111-637d-4c5f-8fd7-2e36ab9627d7" providerId="ADAL" clId="{F3CB49B3-61FB-1542-AC04-DBBBE0DDD59B}" dt="2023-12-06T19:48:46.461" v="542" actId="2696"/>
          <pc:sldLayoutMkLst>
            <pc:docMk/>
            <pc:sldMasterMk cId="3964810311" sldId="2147483928"/>
            <pc:sldLayoutMk cId="670767443" sldId="2147483992"/>
          </pc:sldLayoutMkLst>
        </pc:sldLayoutChg>
        <pc:sldLayoutChg chg="del">
          <pc:chgData name="Bart Czernicki" userId="9bcd8111-637d-4c5f-8fd7-2e36ab9627d7" providerId="ADAL" clId="{F3CB49B3-61FB-1542-AC04-DBBBE0DDD59B}" dt="2023-12-06T19:48:46.462" v="543" actId="2696"/>
          <pc:sldLayoutMkLst>
            <pc:docMk/>
            <pc:sldMasterMk cId="3964810311" sldId="2147483928"/>
            <pc:sldLayoutMk cId="2154098138" sldId="2147483993"/>
          </pc:sldLayoutMkLst>
        </pc:sldLayoutChg>
        <pc:sldLayoutChg chg="del">
          <pc:chgData name="Bart Czernicki" userId="9bcd8111-637d-4c5f-8fd7-2e36ab9627d7" providerId="ADAL" clId="{F3CB49B3-61FB-1542-AC04-DBBBE0DDD59B}" dt="2023-12-06T19:48:46.463" v="544" actId="2696"/>
          <pc:sldLayoutMkLst>
            <pc:docMk/>
            <pc:sldMasterMk cId="3964810311" sldId="2147483928"/>
            <pc:sldLayoutMk cId="2179699832" sldId="2147483994"/>
          </pc:sldLayoutMkLst>
        </pc:sldLayoutChg>
        <pc:sldLayoutChg chg="del">
          <pc:chgData name="Bart Czernicki" userId="9bcd8111-637d-4c5f-8fd7-2e36ab9627d7" providerId="ADAL" clId="{F3CB49B3-61FB-1542-AC04-DBBBE0DDD59B}" dt="2023-12-06T19:48:46.463" v="545" actId="2696"/>
          <pc:sldLayoutMkLst>
            <pc:docMk/>
            <pc:sldMasterMk cId="3964810311" sldId="2147483928"/>
            <pc:sldLayoutMk cId="2458710222" sldId="2147483995"/>
          </pc:sldLayoutMkLst>
        </pc:sldLayoutChg>
        <pc:sldLayoutChg chg="del">
          <pc:chgData name="Bart Czernicki" userId="9bcd8111-637d-4c5f-8fd7-2e36ab9627d7" providerId="ADAL" clId="{F3CB49B3-61FB-1542-AC04-DBBBE0DDD59B}" dt="2023-12-06T19:48:46.464" v="546" actId="2696"/>
          <pc:sldLayoutMkLst>
            <pc:docMk/>
            <pc:sldMasterMk cId="3964810311" sldId="2147483928"/>
            <pc:sldLayoutMk cId="1494749826" sldId="2147483996"/>
          </pc:sldLayoutMkLst>
        </pc:sldLayoutChg>
        <pc:sldLayoutChg chg="del">
          <pc:chgData name="Bart Czernicki" userId="9bcd8111-637d-4c5f-8fd7-2e36ab9627d7" providerId="ADAL" clId="{F3CB49B3-61FB-1542-AC04-DBBBE0DDD59B}" dt="2023-12-06T19:48:46.465" v="547" actId="2696"/>
          <pc:sldLayoutMkLst>
            <pc:docMk/>
            <pc:sldMasterMk cId="3964810311" sldId="2147483928"/>
            <pc:sldLayoutMk cId="4075531654" sldId="2147483997"/>
          </pc:sldLayoutMkLst>
        </pc:sldLayoutChg>
        <pc:sldLayoutChg chg="del">
          <pc:chgData name="Bart Czernicki" userId="9bcd8111-637d-4c5f-8fd7-2e36ab9627d7" providerId="ADAL" clId="{F3CB49B3-61FB-1542-AC04-DBBBE0DDD59B}" dt="2023-12-06T19:48:46.466" v="548" actId="2696"/>
          <pc:sldLayoutMkLst>
            <pc:docMk/>
            <pc:sldMasterMk cId="3964810311" sldId="2147483928"/>
            <pc:sldLayoutMk cId="667542671" sldId="2147483998"/>
          </pc:sldLayoutMkLst>
        </pc:sldLayoutChg>
        <pc:sldLayoutChg chg="del">
          <pc:chgData name="Bart Czernicki" userId="9bcd8111-637d-4c5f-8fd7-2e36ab9627d7" providerId="ADAL" clId="{F3CB49B3-61FB-1542-AC04-DBBBE0DDD59B}" dt="2023-12-06T19:48:46.466" v="549" actId="2696"/>
          <pc:sldLayoutMkLst>
            <pc:docMk/>
            <pc:sldMasterMk cId="3964810311" sldId="2147483928"/>
            <pc:sldLayoutMk cId="2717417271" sldId="2147483999"/>
          </pc:sldLayoutMkLst>
        </pc:sldLayoutChg>
        <pc:sldLayoutChg chg="del">
          <pc:chgData name="Bart Czernicki" userId="9bcd8111-637d-4c5f-8fd7-2e36ab9627d7" providerId="ADAL" clId="{F3CB49B3-61FB-1542-AC04-DBBBE0DDD59B}" dt="2023-12-06T19:48:46.467" v="550" actId="2696"/>
          <pc:sldLayoutMkLst>
            <pc:docMk/>
            <pc:sldMasterMk cId="3964810311" sldId="2147483928"/>
            <pc:sldLayoutMk cId="2664203591" sldId="2147484000"/>
          </pc:sldLayoutMkLst>
        </pc:sldLayoutChg>
        <pc:sldLayoutChg chg="del">
          <pc:chgData name="Bart Czernicki" userId="9bcd8111-637d-4c5f-8fd7-2e36ab9627d7" providerId="ADAL" clId="{F3CB49B3-61FB-1542-AC04-DBBBE0DDD59B}" dt="2023-12-06T19:48:46.467" v="551" actId="2696"/>
          <pc:sldLayoutMkLst>
            <pc:docMk/>
            <pc:sldMasterMk cId="3964810311" sldId="2147483928"/>
            <pc:sldLayoutMk cId="1047614080" sldId="2147484001"/>
          </pc:sldLayoutMkLst>
        </pc:sldLayoutChg>
        <pc:sldLayoutChg chg="del">
          <pc:chgData name="Bart Czernicki" userId="9bcd8111-637d-4c5f-8fd7-2e36ab9627d7" providerId="ADAL" clId="{F3CB49B3-61FB-1542-AC04-DBBBE0DDD59B}" dt="2023-12-06T19:48:46.468" v="552" actId="2696"/>
          <pc:sldLayoutMkLst>
            <pc:docMk/>
            <pc:sldMasterMk cId="3964810311" sldId="2147483928"/>
            <pc:sldLayoutMk cId="4122873282" sldId="2147484002"/>
          </pc:sldLayoutMkLst>
        </pc:sldLayoutChg>
        <pc:sldLayoutChg chg="del">
          <pc:chgData name="Bart Czernicki" userId="9bcd8111-637d-4c5f-8fd7-2e36ab9627d7" providerId="ADAL" clId="{F3CB49B3-61FB-1542-AC04-DBBBE0DDD59B}" dt="2023-12-06T19:48:46.469" v="553" actId="2696"/>
          <pc:sldLayoutMkLst>
            <pc:docMk/>
            <pc:sldMasterMk cId="3964810311" sldId="2147483928"/>
            <pc:sldLayoutMk cId="320465969" sldId="2147484003"/>
          </pc:sldLayoutMkLst>
        </pc:sldLayoutChg>
        <pc:sldLayoutChg chg="del">
          <pc:chgData name="Bart Czernicki" userId="9bcd8111-637d-4c5f-8fd7-2e36ab9627d7" providerId="ADAL" clId="{F3CB49B3-61FB-1542-AC04-DBBBE0DDD59B}" dt="2023-12-06T19:48:46.471" v="554" actId="2696"/>
          <pc:sldLayoutMkLst>
            <pc:docMk/>
            <pc:sldMasterMk cId="3964810311" sldId="2147483928"/>
            <pc:sldLayoutMk cId="903128848" sldId="2147484004"/>
          </pc:sldLayoutMkLst>
        </pc:sldLayoutChg>
        <pc:sldLayoutChg chg="del">
          <pc:chgData name="Bart Czernicki" userId="9bcd8111-637d-4c5f-8fd7-2e36ab9627d7" providerId="ADAL" clId="{F3CB49B3-61FB-1542-AC04-DBBBE0DDD59B}" dt="2023-12-06T19:48:46.471" v="555" actId="2696"/>
          <pc:sldLayoutMkLst>
            <pc:docMk/>
            <pc:sldMasterMk cId="3964810311" sldId="2147483928"/>
            <pc:sldLayoutMk cId="500497981" sldId="2147484005"/>
          </pc:sldLayoutMkLst>
        </pc:sldLayoutChg>
        <pc:sldLayoutChg chg="del">
          <pc:chgData name="Bart Czernicki" userId="9bcd8111-637d-4c5f-8fd7-2e36ab9627d7" providerId="ADAL" clId="{F3CB49B3-61FB-1542-AC04-DBBBE0DDD59B}" dt="2023-12-06T19:48:46.472" v="556" actId="2696"/>
          <pc:sldLayoutMkLst>
            <pc:docMk/>
            <pc:sldMasterMk cId="3964810311" sldId="2147483928"/>
            <pc:sldLayoutMk cId="2500275029" sldId="2147484006"/>
          </pc:sldLayoutMkLst>
        </pc:sldLayoutChg>
        <pc:sldLayoutChg chg="del">
          <pc:chgData name="Bart Czernicki" userId="9bcd8111-637d-4c5f-8fd7-2e36ab9627d7" providerId="ADAL" clId="{F3CB49B3-61FB-1542-AC04-DBBBE0DDD59B}" dt="2023-12-06T19:48:46.473" v="557" actId="2696"/>
          <pc:sldLayoutMkLst>
            <pc:docMk/>
            <pc:sldMasterMk cId="3964810311" sldId="2147483928"/>
            <pc:sldLayoutMk cId="4189971444" sldId="2147484007"/>
          </pc:sldLayoutMkLst>
        </pc:sldLayoutChg>
        <pc:sldLayoutChg chg="del">
          <pc:chgData name="Bart Czernicki" userId="9bcd8111-637d-4c5f-8fd7-2e36ab9627d7" providerId="ADAL" clId="{F3CB49B3-61FB-1542-AC04-DBBBE0DDD59B}" dt="2023-12-06T19:48:46.473" v="558" actId="2696"/>
          <pc:sldLayoutMkLst>
            <pc:docMk/>
            <pc:sldMasterMk cId="3964810311" sldId="2147483928"/>
            <pc:sldLayoutMk cId="2203828190" sldId="2147484008"/>
          </pc:sldLayoutMkLst>
        </pc:sldLayoutChg>
        <pc:sldLayoutChg chg="del">
          <pc:chgData name="Bart Czernicki" userId="9bcd8111-637d-4c5f-8fd7-2e36ab9627d7" providerId="ADAL" clId="{F3CB49B3-61FB-1542-AC04-DBBBE0DDD59B}" dt="2023-12-06T19:48:46.474" v="559" actId="2696"/>
          <pc:sldLayoutMkLst>
            <pc:docMk/>
            <pc:sldMasterMk cId="3964810311" sldId="2147483928"/>
            <pc:sldLayoutMk cId="1907432386" sldId="2147484009"/>
          </pc:sldLayoutMkLst>
        </pc:sldLayoutChg>
        <pc:sldLayoutChg chg="del">
          <pc:chgData name="Bart Czernicki" userId="9bcd8111-637d-4c5f-8fd7-2e36ab9627d7" providerId="ADAL" clId="{F3CB49B3-61FB-1542-AC04-DBBBE0DDD59B}" dt="2023-12-06T19:48:46.474" v="560" actId="2696"/>
          <pc:sldLayoutMkLst>
            <pc:docMk/>
            <pc:sldMasterMk cId="3964810311" sldId="2147483928"/>
            <pc:sldLayoutMk cId="2492553561" sldId="2147484010"/>
          </pc:sldLayoutMkLst>
        </pc:sldLayoutChg>
        <pc:sldLayoutChg chg="del">
          <pc:chgData name="Bart Czernicki" userId="9bcd8111-637d-4c5f-8fd7-2e36ab9627d7" providerId="ADAL" clId="{F3CB49B3-61FB-1542-AC04-DBBBE0DDD59B}" dt="2023-12-06T19:48:46.475" v="561" actId="2696"/>
          <pc:sldLayoutMkLst>
            <pc:docMk/>
            <pc:sldMasterMk cId="3964810311" sldId="2147483928"/>
            <pc:sldLayoutMk cId="408412105" sldId="2147484011"/>
          </pc:sldLayoutMkLst>
        </pc:sldLayoutChg>
        <pc:sldLayoutChg chg="del">
          <pc:chgData name="Bart Czernicki" userId="9bcd8111-637d-4c5f-8fd7-2e36ab9627d7" providerId="ADAL" clId="{F3CB49B3-61FB-1542-AC04-DBBBE0DDD59B}" dt="2023-12-06T19:48:46.475" v="562" actId="2696"/>
          <pc:sldLayoutMkLst>
            <pc:docMk/>
            <pc:sldMasterMk cId="3964810311" sldId="2147483928"/>
            <pc:sldLayoutMk cId="3118298258" sldId="2147484012"/>
          </pc:sldLayoutMkLst>
        </pc:sldLayoutChg>
        <pc:sldLayoutChg chg="del">
          <pc:chgData name="Bart Czernicki" userId="9bcd8111-637d-4c5f-8fd7-2e36ab9627d7" providerId="ADAL" clId="{F3CB49B3-61FB-1542-AC04-DBBBE0DDD59B}" dt="2023-12-06T19:48:46.476" v="563" actId="2696"/>
          <pc:sldLayoutMkLst>
            <pc:docMk/>
            <pc:sldMasterMk cId="3964810311" sldId="2147483928"/>
            <pc:sldLayoutMk cId="220540552" sldId="2147484013"/>
          </pc:sldLayoutMkLst>
        </pc:sldLayoutChg>
        <pc:sldLayoutChg chg="del">
          <pc:chgData name="Bart Czernicki" userId="9bcd8111-637d-4c5f-8fd7-2e36ab9627d7" providerId="ADAL" clId="{F3CB49B3-61FB-1542-AC04-DBBBE0DDD59B}" dt="2023-12-06T19:48:46.476" v="564" actId="2696"/>
          <pc:sldLayoutMkLst>
            <pc:docMk/>
            <pc:sldMasterMk cId="3964810311" sldId="2147483928"/>
            <pc:sldLayoutMk cId="2795369948" sldId="2147484014"/>
          </pc:sldLayoutMkLst>
        </pc:sldLayoutChg>
        <pc:sldLayoutChg chg="del">
          <pc:chgData name="Bart Czernicki" userId="9bcd8111-637d-4c5f-8fd7-2e36ab9627d7" providerId="ADAL" clId="{F3CB49B3-61FB-1542-AC04-DBBBE0DDD59B}" dt="2023-12-06T19:48:46.477" v="565" actId="2696"/>
          <pc:sldLayoutMkLst>
            <pc:docMk/>
            <pc:sldMasterMk cId="3964810311" sldId="2147483928"/>
            <pc:sldLayoutMk cId="206235903" sldId="2147484015"/>
          </pc:sldLayoutMkLst>
        </pc:sldLayoutChg>
        <pc:sldLayoutChg chg="del">
          <pc:chgData name="Bart Czernicki" userId="9bcd8111-637d-4c5f-8fd7-2e36ab9627d7" providerId="ADAL" clId="{F3CB49B3-61FB-1542-AC04-DBBBE0DDD59B}" dt="2023-12-06T19:48:46.477" v="566" actId="2696"/>
          <pc:sldLayoutMkLst>
            <pc:docMk/>
            <pc:sldMasterMk cId="3964810311" sldId="2147483928"/>
            <pc:sldLayoutMk cId="2832646928" sldId="2147484016"/>
          </pc:sldLayoutMkLst>
        </pc:sldLayoutChg>
        <pc:sldLayoutChg chg="del">
          <pc:chgData name="Bart Czernicki" userId="9bcd8111-637d-4c5f-8fd7-2e36ab9627d7" providerId="ADAL" clId="{F3CB49B3-61FB-1542-AC04-DBBBE0DDD59B}" dt="2023-12-06T19:48:46.478" v="567" actId="2696"/>
          <pc:sldLayoutMkLst>
            <pc:docMk/>
            <pc:sldMasterMk cId="3964810311" sldId="2147483928"/>
            <pc:sldLayoutMk cId="3732033271" sldId="2147484017"/>
          </pc:sldLayoutMkLst>
        </pc:sldLayoutChg>
        <pc:sldLayoutChg chg="del">
          <pc:chgData name="Bart Czernicki" userId="9bcd8111-637d-4c5f-8fd7-2e36ab9627d7" providerId="ADAL" clId="{F3CB49B3-61FB-1542-AC04-DBBBE0DDD59B}" dt="2023-12-06T19:48:46.478" v="568" actId="2696"/>
          <pc:sldLayoutMkLst>
            <pc:docMk/>
            <pc:sldMasterMk cId="3964810311" sldId="2147483928"/>
            <pc:sldLayoutMk cId="2069048925" sldId="2147484018"/>
          </pc:sldLayoutMkLst>
        </pc:sldLayoutChg>
        <pc:sldLayoutChg chg="del">
          <pc:chgData name="Bart Czernicki" userId="9bcd8111-637d-4c5f-8fd7-2e36ab9627d7" providerId="ADAL" clId="{F3CB49B3-61FB-1542-AC04-DBBBE0DDD59B}" dt="2023-12-06T19:48:46.479" v="569" actId="2696"/>
          <pc:sldLayoutMkLst>
            <pc:docMk/>
            <pc:sldMasterMk cId="3964810311" sldId="2147483928"/>
            <pc:sldLayoutMk cId="2580931476" sldId="2147484019"/>
          </pc:sldLayoutMkLst>
        </pc:sldLayoutChg>
        <pc:sldLayoutChg chg="del">
          <pc:chgData name="Bart Czernicki" userId="9bcd8111-637d-4c5f-8fd7-2e36ab9627d7" providerId="ADAL" clId="{F3CB49B3-61FB-1542-AC04-DBBBE0DDD59B}" dt="2023-12-06T19:48:46.480" v="570" actId="2696"/>
          <pc:sldLayoutMkLst>
            <pc:docMk/>
            <pc:sldMasterMk cId="3964810311" sldId="2147483928"/>
            <pc:sldLayoutMk cId="419067734" sldId="2147484020"/>
          </pc:sldLayoutMkLst>
        </pc:sldLayoutChg>
        <pc:sldLayoutChg chg="del">
          <pc:chgData name="Bart Czernicki" userId="9bcd8111-637d-4c5f-8fd7-2e36ab9627d7" providerId="ADAL" clId="{F3CB49B3-61FB-1542-AC04-DBBBE0DDD59B}" dt="2023-12-06T19:48:46.480" v="571" actId="2696"/>
          <pc:sldLayoutMkLst>
            <pc:docMk/>
            <pc:sldMasterMk cId="3964810311" sldId="2147483928"/>
            <pc:sldLayoutMk cId="114924678" sldId="2147484021"/>
          </pc:sldLayoutMkLst>
        </pc:sldLayoutChg>
        <pc:sldLayoutChg chg="del">
          <pc:chgData name="Bart Czernicki" userId="9bcd8111-637d-4c5f-8fd7-2e36ab9627d7" providerId="ADAL" clId="{F3CB49B3-61FB-1542-AC04-DBBBE0DDD59B}" dt="2023-12-06T19:48:46.481" v="572" actId="2696"/>
          <pc:sldLayoutMkLst>
            <pc:docMk/>
            <pc:sldMasterMk cId="3964810311" sldId="2147483928"/>
            <pc:sldLayoutMk cId="1877612293" sldId="2147484022"/>
          </pc:sldLayoutMkLst>
        </pc:sldLayoutChg>
        <pc:sldLayoutChg chg="del">
          <pc:chgData name="Bart Czernicki" userId="9bcd8111-637d-4c5f-8fd7-2e36ab9627d7" providerId="ADAL" clId="{F3CB49B3-61FB-1542-AC04-DBBBE0DDD59B}" dt="2023-12-06T19:48:46.481" v="573" actId="2696"/>
          <pc:sldLayoutMkLst>
            <pc:docMk/>
            <pc:sldMasterMk cId="3964810311" sldId="2147483928"/>
            <pc:sldLayoutMk cId="1721986836" sldId="2147484023"/>
          </pc:sldLayoutMkLst>
        </pc:sldLayoutChg>
        <pc:sldLayoutChg chg="del">
          <pc:chgData name="Bart Czernicki" userId="9bcd8111-637d-4c5f-8fd7-2e36ab9627d7" providerId="ADAL" clId="{F3CB49B3-61FB-1542-AC04-DBBBE0DDD59B}" dt="2023-12-06T19:48:46.482" v="574" actId="2696"/>
          <pc:sldLayoutMkLst>
            <pc:docMk/>
            <pc:sldMasterMk cId="3964810311" sldId="2147483928"/>
            <pc:sldLayoutMk cId="1711579083" sldId="2147484024"/>
          </pc:sldLayoutMkLst>
        </pc:sldLayoutChg>
        <pc:sldLayoutChg chg="del">
          <pc:chgData name="Bart Czernicki" userId="9bcd8111-637d-4c5f-8fd7-2e36ab9627d7" providerId="ADAL" clId="{F3CB49B3-61FB-1542-AC04-DBBBE0DDD59B}" dt="2023-12-06T19:48:46.482" v="575" actId="2696"/>
          <pc:sldLayoutMkLst>
            <pc:docMk/>
            <pc:sldMasterMk cId="3964810311" sldId="2147483928"/>
            <pc:sldLayoutMk cId="809611181" sldId="2147484025"/>
          </pc:sldLayoutMkLst>
        </pc:sldLayoutChg>
        <pc:sldLayoutChg chg="del">
          <pc:chgData name="Bart Czernicki" userId="9bcd8111-637d-4c5f-8fd7-2e36ab9627d7" providerId="ADAL" clId="{F3CB49B3-61FB-1542-AC04-DBBBE0DDD59B}" dt="2023-12-06T19:48:46.483" v="576" actId="2696"/>
          <pc:sldLayoutMkLst>
            <pc:docMk/>
            <pc:sldMasterMk cId="3964810311" sldId="2147483928"/>
            <pc:sldLayoutMk cId="4270618593" sldId="2147484026"/>
          </pc:sldLayoutMkLst>
        </pc:sldLayoutChg>
        <pc:sldLayoutChg chg="del">
          <pc:chgData name="Bart Czernicki" userId="9bcd8111-637d-4c5f-8fd7-2e36ab9627d7" providerId="ADAL" clId="{F3CB49B3-61FB-1542-AC04-DBBBE0DDD59B}" dt="2023-12-06T19:48:46.483" v="577" actId="2696"/>
          <pc:sldLayoutMkLst>
            <pc:docMk/>
            <pc:sldMasterMk cId="3964810311" sldId="2147483928"/>
            <pc:sldLayoutMk cId="196122509" sldId="2147484027"/>
          </pc:sldLayoutMkLst>
        </pc:sldLayoutChg>
        <pc:sldLayoutChg chg="del">
          <pc:chgData name="Bart Czernicki" userId="9bcd8111-637d-4c5f-8fd7-2e36ab9627d7" providerId="ADAL" clId="{F3CB49B3-61FB-1542-AC04-DBBBE0DDD59B}" dt="2023-12-06T19:48:46.484" v="578" actId="2696"/>
          <pc:sldLayoutMkLst>
            <pc:docMk/>
            <pc:sldMasterMk cId="3964810311" sldId="2147483928"/>
            <pc:sldLayoutMk cId="2695195087" sldId="2147484028"/>
          </pc:sldLayoutMkLst>
        </pc:sldLayoutChg>
        <pc:sldLayoutChg chg="del">
          <pc:chgData name="Bart Czernicki" userId="9bcd8111-637d-4c5f-8fd7-2e36ab9627d7" providerId="ADAL" clId="{F3CB49B3-61FB-1542-AC04-DBBBE0DDD59B}" dt="2023-12-06T19:48:46.484" v="579" actId="2696"/>
          <pc:sldLayoutMkLst>
            <pc:docMk/>
            <pc:sldMasterMk cId="3964810311" sldId="2147483928"/>
            <pc:sldLayoutMk cId="3007936200" sldId="2147484029"/>
          </pc:sldLayoutMkLst>
        </pc:sldLayoutChg>
        <pc:sldLayoutChg chg="del">
          <pc:chgData name="Bart Czernicki" userId="9bcd8111-637d-4c5f-8fd7-2e36ab9627d7" providerId="ADAL" clId="{F3CB49B3-61FB-1542-AC04-DBBBE0DDD59B}" dt="2023-12-06T19:48:46.484" v="580" actId="2696"/>
          <pc:sldLayoutMkLst>
            <pc:docMk/>
            <pc:sldMasterMk cId="3964810311" sldId="2147483928"/>
            <pc:sldLayoutMk cId="3378228867" sldId="2147484030"/>
          </pc:sldLayoutMkLst>
        </pc:sldLayoutChg>
        <pc:sldLayoutChg chg="del">
          <pc:chgData name="Bart Czernicki" userId="9bcd8111-637d-4c5f-8fd7-2e36ab9627d7" providerId="ADAL" clId="{F3CB49B3-61FB-1542-AC04-DBBBE0DDD59B}" dt="2023-12-06T19:48:46.485" v="581" actId="2696"/>
          <pc:sldLayoutMkLst>
            <pc:docMk/>
            <pc:sldMasterMk cId="3964810311" sldId="2147483928"/>
            <pc:sldLayoutMk cId="4264073591" sldId="2147484031"/>
          </pc:sldLayoutMkLst>
        </pc:sldLayoutChg>
        <pc:sldLayoutChg chg="del">
          <pc:chgData name="Bart Czernicki" userId="9bcd8111-637d-4c5f-8fd7-2e36ab9627d7" providerId="ADAL" clId="{F3CB49B3-61FB-1542-AC04-DBBBE0DDD59B}" dt="2023-12-06T19:48:46.485" v="582" actId="2696"/>
          <pc:sldLayoutMkLst>
            <pc:docMk/>
            <pc:sldMasterMk cId="3964810311" sldId="2147483928"/>
            <pc:sldLayoutMk cId="4215737818" sldId="2147484032"/>
          </pc:sldLayoutMkLst>
        </pc:sldLayoutChg>
        <pc:sldLayoutChg chg="del">
          <pc:chgData name="Bart Czernicki" userId="9bcd8111-637d-4c5f-8fd7-2e36ab9627d7" providerId="ADAL" clId="{F3CB49B3-61FB-1542-AC04-DBBBE0DDD59B}" dt="2023-12-06T19:48:46.486" v="583" actId="2696"/>
          <pc:sldLayoutMkLst>
            <pc:docMk/>
            <pc:sldMasterMk cId="3964810311" sldId="2147483928"/>
            <pc:sldLayoutMk cId="2156322275" sldId="2147484033"/>
          </pc:sldLayoutMkLst>
        </pc:sldLayoutChg>
        <pc:sldLayoutChg chg="del">
          <pc:chgData name="Bart Czernicki" userId="9bcd8111-637d-4c5f-8fd7-2e36ab9627d7" providerId="ADAL" clId="{F3CB49B3-61FB-1542-AC04-DBBBE0DDD59B}" dt="2023-12-06T19:48:46.486" v="584" actId="2696"/>
          <pc:sldLayoutMkLst>
            <pc:docMk/>
            <pc:sldMasterMk cId="3964810311" sldId="2147483928"/>
            <pc:sldLayoutMk cId="2938454519" sldId="2147484034"/>
          </pc:sldLayoutMkLst>
        </pc:sldLayoutChg>
        <pc:sldLayoutChg chg="del">
          <pc:chgData name="Bart Czernicki" userId="9bcd8111-637d-4c5f-8fd7-2e36ab9627d7" providerId="ADAL" clId="{F3CB49B3-61FB-1542-AC04-DBBBE0DDD59B}" dt="2023-12-06T19:48:46.487" v="585" actId="2696"/>
          <pc:sldLayoutMkLst>
            <pc:docMk/>
            <pc:sldMasterMk cId="3964810311" sldId="2147483928"/>
            <pc:sldLayoutMk cId="4132577559" sldId="2147484035"/>
          </pc:sldLayoutMkLst>
        </pc:sldLayoutChg>
        <pc:sldLayoutChg chg="del">
          <pc:chgData name="Bart Czernicki" userId="9bcd8111-637d-4c5f-8fd7-2e36ab9627d7" providerId="ADAL" clId="{F3CB49B3-61FB-1542-AC04-DBBBE0DDD59B}" dt="2023-12-06T19:48:46.487" v="586" actId="2696"/>
          <pc:sldLayoutMkLst>
            <pc:docMk/>
            <pc:sldMasterMk cId="3964810311" sldId="2147483928"/>
            <pc:sldLayoutMk cId="464620562" sldId="2147484036"/>
          </pc:sldLayoutMkLst>
        </pc:sldLayoutChg>
        <pc:sldLayoutChg chg="del">
          <pc:chgData name="Bart Czernicki" userId="9bcd8111-637d-4c5f-8fd7-2e36ab9627d7" providerId="ADAL" clId="{F3CB49B3-61FB-1542-AC04-DBBBE0DDD59B}" dt="2023-12-06T19:48:46.487" v="587" actId="2696"/>
          <pc:sldLayoutMkLst>
            <pc:docMk/>
            <pc:sldMasterMk cId="3964810311" sldId="2147483928"/>
            <pc:sldLayoutMk cId="2359180527" sldId="2147484037"/>
          </pc:sldLayoutMkLst>
        </pc:sldLayoutChg>
        <pc:sldLayoutChg chg="del">
          <pc:chgData name="Bart Czernicki" userId="9bcd8111-637d-4c5f-8fd7-2e36ab9627d7" providerId="ADAL" clId="{F3CB49B3-61FB-1542-AC04-DBBBE0DDD59B}" dt="2023-12-06T19:48:46.488" v="588" actId="2696"/>
          <pc:sldLayoutMkLst>
            <pc:docMk/>
            <pc:sldMasterMk cId="3964810311" sldId="2147483928"/>
            <pc:sldLayoutMk cId="2826724732" sldId="2147484038"/>
          </pc:sldLayoutMkLst>
        </pc:sldLayoutChg>
        <pc:sldLayoutChg chg="del">
          <pc:chgData name="Bart Czernicki" userId="9bcd8111-637d-4c5f-8fd7-2e36ab9627d7" providerId="ADAL" clId="{F3CB49B3-61FB-1542-AC04-DBBBE0DDD59B}" dt="2023-12-06T19:48:46.488" v="589" actId="2696"/>
          <pc:sldLayoutMkLst>
            <pc:docMk/>
            <pc:sldMasterMk cId="3964810311" sldId="2147483928"/>
            <pc:sldLayoutMk cId="4147949302" sldId="2147484039"/>
          </pc:sldLayoutMkLst>
        </pc:sldLayoutChg>
        <pc:sldLayoutChg chg="del">
          <pc:chgData name="Bart Czernicki" userId="9bcd8111-637d-4c5f-8fd7-2e36ab9627d7" providerId="ADAL" clId="{F3CB49B3-61FB-1542-AC04-DBBBE0DDD59B}" dt="2023-12-06T19:48:46.489" v="590" actId="2696"/>
          <pc:sldLayoutMkLst>
            <pc:docMk/>
            <pc:sldMasterMk cId="3964810311" sldId="2147483928"/>
            <pc:sldLayoutMk cId="208581517" sldId="2147484041"/>
          </pc:sldLayoutMkLst>
        </pc:sldLayoutChg>
        <pc:sldLayoutChg chg="del">
          <pc:chgData name="Bart Czernicki" userId="9bcd8111-637d-4c5f-8fd7-2e36ab9627d7" providerId="ADAL" clId="{F3CB49B3-61FB-1542-AC04-DBBBE0DDD59B}" dt="2023-12-06T19:48:46.489" v="591" actId="2696"/>
          <pc:sldLayoutMkLst>
            <pc:docMk/>
            <pc:sldMasterMk cId="3964810311" sldId="2147483928"/>
            <pc:sldLayoutMk cId="3355590629" sldId="2147484042"/>
          </pc:sldLayoutMkLst>
        </pc:sldLayoutChg>
        <pc:sldLayoutChg chg="del">
          <pc:chgData name="Bart Czernicki" userId="9bcd8111-637d-4c5f-8fd7-2e36ab9627d7" providerId="ADAL" clId="{F3CB49B3-61FB-1542-AC04-DBBBE0DDD59B}" dt="2023-12-06T19:48:46.489" v="592" actId="2696"/>
          <pc:sldLayoutMkLst>
            <pc:docMk/>
            <pc:sldMasterMk cId="3964810311" sldId="2147483928"/>
            <pc:sldLayoutMk cId="1914624120" sldId="2147484043"/>
          </pc:sldLayoutMkLst>
        </pc:sldLayoutChg>
        <pc:sldLayoutChg chg="del">
          <pc:chgData name="Bart Czernicki" userId="9bcd8111-637d-4c5f-8fd7-2e36ab9627d7" providerId="ADAL" clId="{F3CB49B3-61FB-1542-AC04-DBBBE0DDD59B}" dt="2023-12-06T19:48:46.490" v="593" actId="2696"/>
          <pc:sldLayoutMkLst>
            <pc:docMk/>
            <pc:sldMasterMk cId="3964810311" sldId="2147483928"/>
            <pc:sldLayoutMk cId="2833286231" sldId="2147484044"/>
          </pc:sldLayoutMkLst>
        </pc:sldLayoutChg>
        <pc:sldLayoutChg chg="del">
          <pc:chgData name="Bart Czernicki" userId="9bcd8111-637d-4c5f-8fd7-2e36ab9627d7" providerId="ADAL" clId="{F3CB49B3-61FB-1542-AC04-DBBBE0DDD59B}" dt="2023-12-06T19:48:46.490" v="594" actId="2696"/>
          <pc:sldLayoutMkLst>
            <pc:docMk/>
            <pc:sldMasterMk cId="3964810311" sldId="2147483928"/>
            <pc:sldLayoutMk cId="1749622229" sldId="2147484045"/>
          </pc:sldLayoutMkLst>
        </pc:sldLayoutChg>
        <pc:sldLayoutChg chg="del">
          <pc:chgData name="Bart Czernicki" userId="9bcd8111-637d-4c5f-8fd7-2e36ab9627d7" providerId="ADAL" clId="{F3CB49B3-61FB-1542-AC04-DBBBE0DDD59B}" dt="2023-12-06T19:48:46.491" v="595" actId="2696"/>
          <pc:sldLayoutMkLst>
            <pc:docMk/>
            <pc:sldMasterMk cId="3964810311" sldId="2147483928"/>
            <pc:sldLayoutMk cId="3551144533" sldId="2147484046"/>
          </pc:sldLayoutMkLst>
        </pc:sldLayoutChg>
        <pc:sldLayoutChg chg="del">
          <pc:chgData name="Bart Czernicki" userId="9bcd8111-637d-4c5f-8fd7-2e36ab9627d7" providerId="ADAL" clId="{F3CB49B3-61FB-1542-AC04-DBBBE0DDD59B}" dt="2023-12-06T19:48:46.491" v="596" actId="2696"/>
          <pc:sldLayoutMkLst>
            <pc:docMk/>
            <pc:sldMasterMk cId="3964810311" sldId="2147483928"/>
            <pc:sldLayoutMk cId="3684836211" sldId="2147484047"/>
          </pc:sldLayoutMkLst>
        </pc:sldLayoutChg>
        <pc:sldLayoutChg chg="del">
          <pc:chgData name="Bart Czernicki" userId="9bcd8111-637d-4c5f-8fd7-2e36ab9627d7" providerId="ADAL" clId="{F3CB49B3-61FB-1542-AC04-DBBBE0DDD59B}" dt="2023-12-06T19:48:46.492" v="597" actId="2696"/>
          <pc:sldLayoutMkLst>
            <pc:docMk/>
            <pc:sldMasterMk cId="3964810311" sldId="2147483928"/>
            <pc:sldLayoutMk cId="2465276306" sldId="2147484048"/>
          </pc:sldLayoutMkLst>
        </pc:sldLayoutChg>
      </pc:sldMasterChg>
      <pc:sldMasterChg chg="delSldLayout">
        <pc:chgData name="Bart Czernicki" userId="9bcd8111-637d-4c5f-8fd7-2e36ab9627d7" providerId="ADAL" clId="{F3CB49B3-61FB-1542-AC04-DBBBE0DDD59B}" dt="2023-12-06T19:48:02.769" v="25" actId="2696"/>
        <pc:sldMasterMkLst>
          <pc:docMk/>
          <pc:sldMasterMk cId="2993967775" sldId="2147486166"/>
        </pc:sldMasterMkLst>
        <pc:sldLayoutChg chg="del">
          <pc:chgData name="Bart Czernicki" userId="9bcd8111-637d-4c5f-8fd7-2e36ab9627d7" providerId="ADAL" clId="{F3CB49B3-61FB-1542-AC04-DBBBE0DDD59B}" dt="2023-12-06T19:48:02.732" v="0" actId="2696"/>
          <pc:sldLayoutMkLst>
            <pc:docMk/>
            <pc:sldMasterMk cId="2993967775" sldId="2147486166"/>
            <pc:sldLayoutMk cId="2928410781" sldId="2147486167"/>
          </pc:sldLayoutMkLst>
        </pc:sldLayoutChg>
        <pc:sldLayoutChg chg="del">
          <pc:chgData name="Bart Czernicki" userId="9bcd8111-637d-4c5f-8fd7-2e36ab9627d7" providerId="ADAL" clId="{F3CB49B3-61FB-1542-AC04-DBBBE0DDD59B}" dt="2023-12-06T19:48:02.744" v="14" actId="2696"/>
          <pc:sldLayoutMkLst>
            <pc:docMk/>
            <pc:sldMasterMk cId="2993967775" sldId="2147486166"/>
            <pc:sldLayoutMk cId="851804347" sldId="2147486168"/>
          </pc:sldLayoutMkLst>
        </pc:sldLayoutChg>
        <pc:sldLayoutChg chg="del">
          <pc:chgData name="Bart Czernicki" userId="9bcd8111-637d-4c5f-8fd7-2e36ab9627d7" providerId="ADAL" clId="{F3CB49B3-61FB-1542-AC04-DBBBE0DDD59B}" dt="2023-12-06T19:48:02.739" v="4" actId="2696"/>
          <pc:sldLayoutMkLst>
            <pc:docMk/>
            <pc:sldMasterMk cId="2993967775" sldId="2147486166"/>
            <pc:sldLayoutMk cId="1674315987" sldId="2147486169"/>
          </pc:sldLayoutMkLst>
        </pc:sldLayoutChg>
        <pc:sldLayoutChg chg="del">
          <pc:chgData name="Bart Czernicki" userId="9bcd8111-637d-4c5f-8fd7-2e36ab9627d7" providerId="ADAL" clId="{F3CB49B3-61FB-1542-AC04-DBBBE0DDD59B}" dt="2023-12-06T19:48:02.752" v="18" actId="2696"/>
          <pc:sldLayoutMkLst>
            <pc:docMk/>
            <pc:sldMasterMk cId="2993967775" sldId="2147486166"/>
            <pc:sldLayoutMk cId="1535354068" sldId="2147486170"/>
          </pc:sldLayoutMkLst>
        </pc:sldLayoutChg>
        <pc:sldLayoutChg chg="del">
          <pc:chgData name="Bart Czernicki" userId="9bcd8111-637d-4c5f-8fd7-2e36ab9627d7" providerId="ADAL" clId="{F3CB49B3-61FB-1542-AC04-DBBBE0DDD59B}" dt="2023-12-06T19:48:02.751" v="17" actId="2696"/>
          <pc:sldLayoutMkLst>
            <pc:docMk/>
            <pc:sldMasterMk cId="2993967775" sldId="2147486166"/>
            <pc:sldLayoutMk cId="940577719" sldId="2147486171"/>
          </pc:sldLayoutMkLst>
        </pc:sldLayoutChg>
        <pc:sldLayoutChg chg="del">
          <pc:chgData name="Bart Czernicki" userId="9bcd8111-637d-4c5f-8fd7-2e36ab9627d7" providerId="ADAL" clId="{F3CB49B3-61FB-1542-AC04-DBBBE0DDD59B}" dt="2023-12-06T19:48:02.758" v="23" actId="2696"/>
          <pc:sldLayoutMkLst>
            <pc:docMk/>
            <pc:sldMasterMk cId="2993967775" sldId="2147486166"/>
            <pc:sldLayoutMk cId="698372271" sldId="2147486172"/>
          </pc:sldLayoutMkLst>
        </pc:sldLayoutChg>
        <pc:sldLayoutChg chg="del">
          <pc:chgData name="Bart Czernicki" userId="9bcd8111-637d-4c5f-8fd7-2e36ab9627d7" providerId="ADAL" clId="{F3CB49B3-61FB-1542-AC04-DBBBE0DDD59B}" dt="2023-12-06T19:48:02.739" v="3" actId="2696"/>
          <pc:sldLayoutMkLst>
            <pc:docMk/>
            <pc:sldMasterMk cId="2993967775" sldId="2147486166"/>
            <pc:sldLayoutMk cId="1631875922" sldId="2147486173"/>
          </pc:sldLayoutMkLst>
        </pc:sldLayoutChg>
        <pc:sldLayoutChg chg="del">
          <pc:chgData name="Bart Czernicki" userId="9bcd8111-637d-4c5f-8fd7-2e36ab9627d7" providerId="ADAL" clId="{F3CB49B3-61FB-1542-AC04-DBBBE0DDD59B}" dt="2023-12-06T19:48:02.756" v="19" actId="2696"/>
          <pc:sldLayoutMkLst>
            <pc:docMk/>
            <pc:sldMasterMk cId="2993967775" sldId="2147486166"/>
            <pc:sldLayoutMk cId="458188811" sldId="2147486174"/>
          </pc:sldLayoutMkLst>
        </pc:sldLayoutChg>
        <pc:sldLayoutChg chg="del">
          <pc:chgData name="Bart Czernicki" userId="9bcd8111-637d-4c5f-8fd7-2e36ab9627d7" providerId="ADAL" clId="{F3CB49B3-61FB-1542-AC04-DBBBE0DDD59B}" dt="2023-12-06T19:48:02.758" v="21" actId="2696"/>
          <pc:sldLayoutMkLst>
            <pc:docMk/>
            <pc:sldMasterMk cId="2993967775" sldId="2147486166"/>
            <pc:sldLayoutMk cId="1770027535" sldId="2147486175"/>
          </pc:sldLayoutMkLst>
        </pc:sldLayoutChg>
        <pc:sldLayoutChg chg="del">
          <pc:chgData name="Bart Czernicki" userId="9bcd8111-637d-4c5f-8fd7-2e36ab9627d7" providerId="ADAL" clId="{F3CB49B3-61FB-1542-AC04-DBBBE0DDD59B}" dt="2023-12-06T19:48:02.741" v="7" actId="2696"/>
          <pc:sldLayoutMkLst>
            <pc:docMk/>
            <pc:sldMasterMk cId="2993967775" sldId="2147486166"/>
            <pc:sldLayoutMk cId="3925403640" sldId="2147486176"/>
          </pc:sldLayoutMkLst>
        </pc:sldLayoutChg>
        <pc:sldLayoutChg chg="del">
          <pc:chgData name="Bart Czernicki" userId="9bcd8111-637d-4c5f-8fd7-2e36ab9627d7" providerId="ADAL" clId="{F3CB49B3-61FB-1542-AC04-DBBBE0DDD59B}" dt="2023-12-06T19:48:02.742" v="8" actId="2696"/>
          <pc:sldLayoutMkLst>
            <pc:docMk/>
            <pc:sldMasterMk cId="2993967775" sldId="2147486166"/>
            <pc:sldLayoutMk cId="2953091843" sldId="2147486177"/>
          </pc:sldLayoutMkLst>
        </pc:sldLayoutChg>
        <pc:sldLayoutChg chg="del">
          <pc:chgData name="Bart Czernicki" userId="9bcd8111-637d-4c5f-8fd7-2e36ab9627d7" providerId="ADAL" clId="{F3CB49B3-61FB-1542-AC04-DBBBE0DDD59B}" dt="2023-12-06T19:48:02.762" v="24" actId="2696"/>
          <pc:sldLayoutMkLst>
            <pc:docMk/>
            <pc:sldMasterMk cId="2993967775" sldId="2147486166"/>
            <pc:sldLayoutMk cId="2607002916" sldId="2147486178"/>
          </pc:sldLayoutMkLst>
        </pc:sldLayoutChg>
        <pc:sldLayoutChg chg="del">
          <pc:chgData name="Bart Czernicki" userId="9bcd8111-637d-4c5f-8fd7-2e36ab9627d7" providerId="ADAL" clId="{F3CB49B3-61FB-1542-AC04-DBBBE0DDD59B}" dt="2023-12-06T19:48:02.740" v="6" actId="2696"/>
          <pc:sldLayoutMkLst>
            <pc:docMk/>
            <pc:sldMasterMk cId="2993967775" sldId="2147486166"/>
            <pc:sldLayoutMk cId="791092340" sldId="2147486179"/>
          </pc:sldLayoutMkLst>
        </pc:sldLayoutChg>
        <pc:sldLayoutChg chg="del">
          <pc:chgData name="Bart Czernicki" userId="9bcd8111-637d-4c5f-8fd7-2e36ab9627d7" providerId="ADAL" clId="{F3CB49B3-61FB-1542-AC04-DBBBE0DDD59B}" dt="2023-12-06T19:48:02.743" v="10" actId="2696"/>
          <pc:sldLayoutMkLst>
            <pc:docMk/>
            <pc:sldMasterMk cId="2993967775" sldId="2147486166"/>
            <pc:sldLayoutMk cId="2397319017" sldId="2147486180"/>
          </pc:sldLayoutMkLst>
        </pc:sldLayoutChg>
        <pc:sldLayoutChg chg="del">
          <pc:chgData name="Bart Czernicki" userId="9bcd8111-637d-4c5f-8fd7-2e36ab9627d7" providerId="ADAL" clId="{F3CB49B3-61FB-1542-AC04-DBBBE0DDD59B}" dt="2023-12-06T19:48:02.758" v="22" actId="2696"/>
          <pc:sldLayoutMkLst>
            <pc:docMk/>
            <pc:sldMasterMk cId="2993967775" sldId="2147486166"/>
            <pc:sldLayoutMk cId="1006762956" sldId="2147486181"/>
          </pc:sldLayoutMkLst>
        </pc:sldLayoutChg>
        <pc:sldLayoutChg chg="del">
          <pc:chgData name="Bart Czernicki" userId="9bcd8111-637d-4c5f-8fd7-2e36ab9627d7" providerId="ADAL" clId="{F3CB49B3-61FB-1542-AC04-DBBBE0DDD59B}" dt="2023-12-06T19:48:02.743" v="11" actId="2696"/>
          <pc:sldLayoutMkLst>
            <pc:docMk/>
            <pc:sldMasterMk cId="2993967775" sldId="2147486166"/>
            <pc:sldLayoutMk cId="657652280" sldId="2147486182"/>
          </pc:sldLayoutMkLst>
        </pc:sldLayoutChg>
        <pc:sldLayoutChg chg="del">
          <pc:chgData name="Bart Czernicki" userId="9bcd8111-637d-4c5f-8fd7-2e36ab9627d7" providerId="ADAL" clId="{F3CB49B3-61FB-1542-AC04-DBBBE0DDD59B}" dt="2023-12-06T19:48:02.744" v="13" actId="2696"/>
          <pc:sldLayoutMkLst>
            <pc:docMk/>
            <pc:sldMasterMk cId="2993967775" sldId="2147486166"/>
            <pc:sldLayoutMk cId="439942171" sldId="2147486183"/>
          </pc:sldLayoutMkLst>
        </pc:sldLayoutChg>
        <pc:sldLayoutChg chg="del">
          <pc:chgData name="Bart Czernicki" userId="9bcd8111-637d-4c5f-8fd7-2e36ab9627d7" providerId="ADAL" clId="{F3CB49B3-61FB-1542-AC04-DBBBE0DDD59B}" dt="2023-12-06T19:48:02.742" v="9" actId="2696"/>
          <pc:sldLayoutMkLst>
            <pc:docMk/>
            <pc:sldMasterMk cId="2993967775" sldId="2147486166"/>
            <pc:sldLayoutMk cId="2062482040" sldId="2147486184"/>
          </pc:sldLayoutMkLst>
        </pc:sldLayoutChg>
        <pc:sldLayoutChg chg="del">
          <pc:chgData name="Bart Czernicki" userId="9bcd8111-637d-4c5f-8fd7-2e36ab9627d7" providerId="ADAL" clId="{F3CB49B3-61FB-1542-AC04-DBBBE0DDD59B}" dt="2023-12-06T19:48:02.744" v="12" actId="2696"/>
          <pc:sldLayoutMkLst>
            <pc:docMk/>
            <pc:sldMasterMk cId="2993967775" sldId="2147486166"/>
            <pc:sldLayoutMk cId="499402782" sldId="2147486185"/>
          </pc:sldLayoutMkLst>
        </pc:sldLayoutChg>
        <pc:sldLayoutChg chg="del">
          <pc:chgData name="Bart Czernicki" userId="9bcd8111-637d-4c5f-8fd7-2e36ab9627d7" providerId="ADAL" clId="{F3CB49B3-61FB-1542-AC04-DBBBE0DDD59B}" dt="2023-12-06T19:48:02.757" v="20" actId="2696"/>
          <pc:sldLayoutMkLst>
            <pc:docMk/>
            <pc:sldMasterMk cId="2993967775" sldId="2147486166"/>
            <pc:sldLayoutMk cId="4084989328" sldId="2147486186"/>
          </pc:sldLayoutMkLst>
        </pc:sldLayoutChg>
        <pc:sldLayoutChg chg="del">
          <pc:chgData name="Bart Czernicki" userId="9bcd8111-637d-4c5f-8fd7-2e36ab9627d7" providerId="ADAL" clId="{F3CB49B3-61FB-1542-AC04-DBBBE0DDD59B}" dt="2023-12-06T19:48:02.738" v="1" actId="2696"/>
          <pc:sldLayoutMkLst>
            <pc:docMk/>
            <pc:sldMasterMk cId="2993967775" sldId="2147486166"/>
            <pc:sldLayoutMk cId="4018467618" sldId="2147486187"/>
          </pc:sldLayoutMkLst>
        </pc:sldLayoutChg>
        <pc:sldLayoutChg chg="del">
          <pc:chgData name="Bart Czernicki" userId="9bcd8111-637d-4c5f-8fd7-2e36ab9627d7" providerId="ADAL" clId="{F3CB49B3-61FB-1542-AC04-DBBBE0DDD59B}" dt="2023-12-06T19:48:02.751" v="16" actId="2696"/>
          <pc:sldLayoutMkLst>
            <pc:docMk/>
            <pc:sldMasterMk cId="2993967775" sldId="2147486166"/>
            <pc:sldLayoutMk cId="2847135569" sldId="2147486188"/>
          </pc:sldLayoutMkLst>
        </pc:sldLayoutChg>
        <pc:sldLayoutChg chg="del">
          <pc:chgData name="Bart Czernicki" userId="9bcd8111-637d-4c5f-8fd7-2e36ab9627d7" providerId="ADAL" clId="{F3CB49B3-61FB-1542-AC04-DBBBE0DDD59B}" dt="2023-12-06T19:48:02.769" v="25" actId="2696"/>
          <pc:sldLayoutMkLst>
            <pc:docMk/>
            <pc:sldMasterMk cId="2993967775" sldId="2147486166"/>
            <pc:sldLayoutMk cId="4210008113" sldId="2147486190"/>
          </pc:sldLayoutMkLst>
        </pc:sldLayoutChg>
        <pc:sldLayoutChg chg="del">
          <pc:chgData name="Bart Czernicki" userId="9bcd8111-637d-4c5f-8fd7-2e36ab9627d7" providerId="ADAL" clId="{F3CB49B3-61FB-1542-AC04-DBBBE0DDD59B}" dt="2023-12-06T19:48:02.738" v="2" actId="2696"/>
          <pc:sldLayoutMkLst>
            <pc:docMk/>
            <pc:sldMasterMk cId="2993967775" sldId="2147486166"/>
            <pc:sldLayoutMk cId="1984282238" sldId="2147486191"/>
          </pc:sldLayoutMkLst>
        </pc:sldLayoutChg>
        <pc:sldLayoutChg chg="del">
          <pc:chgData name="Bart Czernicki" userId="9bcd8111-637d-4c5f-8fd7-2e36ab9627d7" providerId="ADAL" clId="{F3CB49B3-61FB-1542-AC04-DBBBE0DDD59B}" dt="2023-12-06T19:48:02.750" v="15" actId="2696"/>
          <pc:sldLayoutMkLst>
            <pc:docMk/>
            <pc:sldMasterMk cId="2993967775" sldId="2147486166"/>
            <pc:sldLayoutMk cId="3675994938" sldId="2147486192"/>
          </pc:sldLayoutMkLst>
        </pc:sldLayoutChg>
        <pc:sldLayoutChg chg="del">
          <pc:chgData name="Bart Czernicki" userId="9bcd8111-637d-4c5f-8fd7-2e36ab9627d7" providerId="ADAL" clId="{F3CB49B3-61FB-1542-AC04-DBBBE0DDD59B}" dt="2023-12-06T19:48:02.740" v="5" actId="2696"/>
          <pc:sldLayoutMkLst>
            <pc:docMk/>
            <pc:sldMasterMk cId="2993967775" sldId="2147486166"/>
            <pc:sldLayoutMk cId="3191735337" sldId="2147486193"/>
          </pc:sldLayoutMkLst>
        </pc:sldLayoutChg>
      </pc:sldMasterChg>
      <pc:sldMasterChg chg="del delSldLayout">
        <pc:chgData name="Bart Czernicki" userId="9bcd8111-637d-4c5f-8fd7-2e36ab9627d7" providerId="ADAL" clId="{F3CB49B3-61FB-1542-AC04-DBBBE0DDD59B}" dt="2023-12-06T19:48:16.170" v="81" actId="2696"/>
        <pc:sldMasterMkLst>
          <pc:docMk/>
          <pc:sldMasterMk cId="2204924168" sldId="2147486629"/>
        </pc:sldMasterMkLst>
        <pc:sldLayoutChg chg="del">
          <pc:chgData name="Bart Czernicki" userId="9bcd8111-637d-4c5f-8fd7-2e36ab9627d7" providerId="ADAL" clId="{F3CB49B3-61FB-1542-AC04-DBBBE0DDD59B}" dt="2023-12-06T19:48:16.136" v="26" actId="2696"/>
          <pc:sldLayoutMkLst>
            <pc:docMk/>
            <pc:sldMasterMk cId="2204924168" sldId="2147486629"/>
            <pc:sldLayoutMk cId="3175218351" sldId="2147486630"/>
          </pc:sldLayoutMkLst>
        </pc:sldLayoutChg>
        <pc:sldLayoutChg chg="del">
          <pc:chgData name="Bart Czernicki" userId="9bcd8111-637d-4c5f-8fd7-2e36ab9627d7" providerId="ADAL" clId="{F3CB49B3-61FB-1542-AC04-DBBBE0DDD59B}" dt="2023-12-06T19:48:16.137" v="27" actId="2696"/>
          <pc:sldLayoutMkLst>
            <pc:docMk/>
            <pc:sldMasterMk cId="2204924168" sldId="2147486629"/>
            <pc:sldLayoutMk cId="4194574987" sldId="2147486631"/>
          </pc:sldLayoutMkLst>
        </pc:sldLayoutChg>
        <pc:sldLayoutChg chg="del">
          <pc:chgData name="Bart Czernicki" userId="9bcd8111-637d-4c5f-8fd7-2e36ab9627d7" providerId="ADAL" clId="{F3CB49B3-61FB-1542-AC04-DBBBE0DDD59B}" dt="2023-12-06T19:48:16.137" v="28" actId="2696"/>
          <pc:sldLayoutMkLst>
            <pc:docMk/>
            <pc:sldMasterMk cId="2204924168" sldId="2147486629"/>
            <pc:sldLayoutMk cId="4094686379" sldId="2147486632"/>
          </pc:sldLayoutMkLst>
        </pc:sldLayoutChg>
        <pc:sldLayoutChg chg="del">
          <pc:chgData name="Bart Czernicki" userId="9bcd8111-637d-4c5f-8fd7-2e36ab9627d7" providerId="ADAL" clId="{F3CB49B3-61FB-1542-AC04-DBBBE0DDD59B}" dt="2023-12-06T19:48:16.138" v="29" actId="2696"/>
          <pc:sldLayoutMkLst>
            <pc:docMk/>
            <pc:sldMasterMk cId="2204924168" sldId="2147486629"/>
            <pc:sldLayoutMk cId="3787706462" sldId="2147486633"/>
          </pc:sldLayoutMkLst>
        </pc:sldLayoutChg>
        <pc:sldLayoutChg chg="del">
          <pc:chgData name="Bart Czernicki" userId="9bcd8111-637d-4c5f-8fd7-2e36ab9627d7" providerId="ADAL" clId="{F3CB49B3-61FB-1542-AC04-DBBBE0DDD59B}" dt="2023-12-06T19:48:16.138" v="30" actId="2696"/>
          <pc:sldLayoutMkLst>
            <pc:docMk/>
            <pc:sldMasterMk cId="2204924168" sldId="2147486629"/>
            <pc:sldLayoutMk cId="2013434942" sldId="2147486634"/>
          </pc:sldLayoutMkLst>
        </pc:sldLayoutChg>
        <pc:sldLayoutChg chg="del">
          <pc:chgData name="Bart Czernicki" userId="9bcd8111-637d-4c5f-8fd7-2e36ab9627d7" providerId="ADAL" clId="{F3CB49B3-61FB-1542-AC04-DBBBE0DDD59B}" dt="2023-12-06T19:48:16.139" v="31" actId="2696"/>
          <pc:sldLayoutMkLst>
            <pc:docMk/>
            <pc:sldMasterMk cId="2204924168" sldId="2147486629"/>
            <pc:sldLayoutMk cId="3154031218" sldId="2147486635"/>
          </pc:sldLayoutMkLst>
        </pc:sldLayoutChg>
        <pc:sldLayoutChg chg="del">
          <pc:chgData name="Bart Czernicki" userId="9bcd8111-637d-4c5f-8fd7-2e36ab9627d7" providerId="ADAL" clId="{F3CB49B3-61FB-1542-AC04-DBBBE0DDD59B}" dt="2023-12-06T19:48:16.140" v="32" actId="2696"/>
          <pc:sldLayoutMkLst>
            <pc:docMk/>
            <pc:sldMasterMk cId="2204924168" sldId="2147486629"/>
            <pc:sldLayoutMk cId="2187678550" sldId="2147486636"/>
          </pc:sldLayoutMkLst>
        </pc:sldLayoutChg>
        <pc:sldLayoutChg chg="del">
          <pc:chgData name="Bart Czernicki" userId="9bcd8111-637d-4c5f-8fd7-2e36ab9627d7" providerId="ADAL" clId="{F3CB49B3-61FB-1542-AC04-DBBBE0DDD59B}" dt="2023-12-06T19:48:16.140" v="33" actId="2696"/>
          <pc:sldLayoutMkLst>
            <pc:docMk/>
            <pc:sldMasterMk cId="2204924168" sldId="2147486629"/>
            <pc:sldLayoutMk cId="3985022056" sldId="2147486637"/>
          </pc:sldLayoutMkLst>
        </pc:sldLayoutChg>
        <pc:sldLayoutChg chg="del">
          <pc:chgData name="Bart Czernicki" userId="9bcd8111-637d-4c5f-8fd7-2e36ab9627d7" providerId="ADAL" clId="{F3CB49B3-61FB-1542-AC04-DBBBE0DDD59B}" dt="2023-12-06T19:48:16.141" v="34" actId="2696"/>
          <pc:sldLayoutMkLst>
            <pc:docMk/>
            <pc:sldMasterMk cId="2204924168" sldId="2147486629"/>
            <pc:sldLayoutMk cId="576748695" sldId="2147486638"/>
          </pc:sldLayoutMkLst>
        </pc:sldLayoutChg>
        <pc:sldLayoutChg chg="del">
          <pc:chgData name="Bart Czernicki" userId="9bcd8111-637d-4c5f-8fd7-2e36ab9627d7" providerId="ADAL" clId="{F3CB49B3-61FB-1542-AC04-DBBBE0DDD59B}" dt="2023-12-06T19:48:16.142" v="35" actId="2696"/>
          <pc:sldLayoutMkLst>
            <pc:docMk/>
            <pc:sldMasterMk cId="2204924168" sldId="2147486629"/>
            <pc:sldLayoutMk cId="16098701" sldId="2147486639"/>
          </pc:sldLayoutMkLst>
        </pc:sldLayoutChg>
        <pc:sldLayoutChg chg="del">
          <pc:chgData name="Bart Czernicki" userId="9bcd8111-637d-4c5f-8fd7-2e36ab9627d7" providerId="ADAL" clId="{F3CB49B3-61FB-1542-AC04-DBBBE0DDD59B}" dt="2023-12-06T19:48:16.143" v="36" actId="2696"/>
          <pc:sldLayoutMkLst>
            <pc:docMk/>
            <pc:sldMasterMk cId="2204924168" sldId="2147486629"/>
            <pc:sldLayoutMk cId="1978277036" sldId="2147486640"/>
          </pc:sldLayoutMkLst>
        </pc:sldLayoutChg>
        <pc:sldLayoutChg chg="del">
          <pc:chgData name="Bart Czernicki" userId="9bcd8111-637d-4c5f-8fd7-2e36ab9627d7" providerId="ADAL" clId="{F3CB49B3-61FB-1542-AC04-DBBBE0DDD59B}" dt="2023-12-06T19:48:16.143" v="37" actId="2696"/>
          <pc:sldLayoutMkLst>
            <pc:docMk/>
            <pc:sldMasterMk cId="2204924168" sldId="2147486629"/>
            <pc:sldLayoutMk cId="574527310" sldId="2147486641"/>
          </pc:sldLayoutMkLst>
        </pc:sldLayoutChg>
        <pc:sldLayoutChg chg="del">
          <pc:chgData name="Bart Czernicki" userId="9bcd8111-637d-4c5f-8fd7-2e36ab9627d7" providerId="ADAL" clId="{F3CB49B3-61FB-1542-AC04-DBBBE0DDD59B}" dt="2023-12-06T19:48:16.144" v="38" actId="2696"/>
          <pc:sldLayoutMkLst>
            <pc:docMk/>
            <pc:sldMasterMk cId="2204924168" sldId="2147486629"/>
            <pc:sldLayoutMk cId="3664873366" sldId="2147486642"/>
          </pc:sldLayoutMkLst>
        </pc:sldLayoutChg>
        <pc:sldLayoutChg chg="del">
          <pc:chgData name="Bart Czernicki" userId="9bcd8111-637d-4c5f-8fd7-2e36ab9627d7" providerId="ADAL" clId="{F3CB49B3-61FB-1542-AC04-DBBBE0DDD59B}" dt="2023-12-06T19:48:16.144" v="39" actId="2696"/>
          <pc:sldLayoutMkLst>
            <pc:docMk/>
            <pc:sldMasterMk cId="2204924168" sldId="2147486629"/>
            <pc:sldLayoutMk cId="469835225" sldId="2147486643"/>
          </pc:sldLayoutMkLst>
        </pc:sldLayoutChg>
        <pc:sldLayoutChg chg="del">
          <pc:chgData name="Bart Czernicki" userId="9bcd8111-637d-4c5f-8fd7-2e36ab9627d7" providerId="ADAL" clId="{F3CB49B3-61FB-1542-AC04-DBBBE0DDD59B}" dt="2023-12-06T19:48:16.145" v="40" actId="2696"/>
          <pc:sldLayoutMkLst>
            <pc:docMk/>
            <pc:sldMasterMk cId="2204924168" sldId="2147486629"/>
            <pc:sldLayoutMk cId="4031491819" sldId="2147486644"/>
          </pc:sldLayoutMkLst>
        </pc:sldLayoutChg>
        <pc:sldLayoutChg chg="del">
          <pc:chgData name="Bart Czernicki" userId="9bcd8111-637d-4c5f-8fd7-2e36ab9627d7" providerId="ADAL" clId="{F3CB49B3-61FB-1542-AC04-DBBBE0DDD59B}" dt="2023-12-06T19:48:16.145" v="41" actId="2696"/>
          <pc:sldLayoutMkLst>
            <pc:docMk/>
            <pc:sldMasterMk cId="2204924168" sldId="2147486629"/>
            <pc:sldLayoutMk cId="2308770895" sldId="2147486645"/>
          </pc:sldLayoutMkLst>
        </pc:sldLayoutChg>
        <pc:sldLayoutChg chg="del">
          <pc:chgData name="Bart Czernicki" userId="9bcd8111-637d-4c5f-8fd7-2e36ab9627d7" providerId="ADAL" clId="{F3CB49B3-61FB-1542-AC04-DBBBE0DDD59B}" dt="2023-12-06T19:48:16.146" v="42" actId="2696"/>
          <pc:sldLayoutMkLst>
            <pc:docMk/>
            <pc:sldMasterMk cId="2204924168" sldId="2147486629"/>
            <pc:sldLayoutMk cId="2630708306" sldId="2147486646"/>
          </pc:sldLayoutMkLst>
        </pc:sldLayoutChg>
        <pc:sldLayoutChg chg="del">
          <pc:chgData name="Bart Czernicki" userId="9bcd8111-637d-4c5f-8fd7-2e36ab9627d7" providerId="ADAL" clId="{F3CB49B3-61FB-1542-AC04-DBBBE0DDD59B}" dt="2023-12-06T19:48:16.147" v="43" actId="2696"/>
          <pc:sldLayoutMkLst>
            <pc:docMk/>
            <pc:sldMasterMk cId="2204924168" sldId="2147486629"/>
            <pc:sldLayoutMk cId="1954210523" sldId="2147486647"/>
          </pc:sldLayoutMkLst>
        </pc:sldLayoutChg>
        <pc:sldLayoutChg chg="del">
          <pc:chgData name="Bart Czernicki" userId="9bcd8111-637d-4c5f-8fd7-2e36ab9627d7" providerId="ADAL" clId="{F3CB49B3-61FB-1542-AC04-DBBBE0DDD59B}" dt="2023-12-06T19:48:16.147" v="44" actId="2696"/>
          <pc:sldLayoutMkLst>
            <pc:docMk/>
            <pc:sldMasterMk cId="2204924168" sldId="2147486629"/>
            <pc:sldLayoutMk cId="2053832772" sldId="2147486648"/>
          </pc:sldLayoutMkLst>
        </pc:sldLayoutChg>
        <pc:sldLayoutChg chg="del">
          <pc:chgData name="Bart Czernicki" userId="9bcd8111-637d-4c5f-8fd7-2e36ab9627d7" providerId="ADAL" clId="{F3CB49B3-61FB-1542-AC04-DBBBE0DDD59B}" dt="2023-12-06T19:48:16.148" v="45" actId="2696"/>
          <pc:sldLayoutMkLst>
            <pc:docMk/>
            <pc:sldMasterMk cId="2204924168" sldId="2147486629"/>
            <pc:sldLayoutMk cId="174948928" sldId="2147486649"/>
          </pc:sldLayoutMkLst>
        </pc:sldLayoutChg>
        <pc:sldLayoutChg chg="del">
          <pc:chgData name="Bart Czernicki" userId="9bcd8111-637d-4c5f-8fd7-2e36ab9627d7" providerId="ADAL" clId="{F3CB49B3-61FB-1542-AC04-DBBBE0DDD59B}" dt="2023-12-06T19:48:16.148" v="46" actId="2696"/>
          <pc:sldLayoutMkLst>
            <pc:docMk/>
            <pc:sldMasterMk cId="2204924168" sldId="2147486629"/>
            <pc:sldLayoutMk cId="3223025335" sldId="2147486650"/>
          </pc:sldLayoutMkLst>
        </pc:sldLayoutChg>
        <pc:sldLayoutChg chg="del">
          <pc:chgData name="Bart Czernicki" userId="9bcd8111-637d-4c5f-8fd7-2e36ab9627d7" providerId="ADAL" clId="{F3CB49B3-61FB-1542-AC04-DBBBE0DDD59B}" dt="2023-12-06T19:48:16.149" v="47" actId="2696"/>
          <pc:sldLayoutMkLst>
            <pc:docMk/>
            <pc:sldMasterMk cId="2204924168" sldId="2147486629"/>
            <pc:sldLayoutMk cId="1506143675" sldId="2147486651"/>
          </pc:sldLayoutMkLst>
        </pc:sldLayoutChg>
        <pc:sldLayoutChg chg="del">
          <pc:chgData name="Bart Czernicki" userId="9bcd8111-637d-4c5f-8fd7-2e36ab9627d7" providerId="ADAL" clId="{F3CB49B3-61FB-1542-AC04-DBBBE0DDD59B}" dt="2023-12-06T19:48:16.149" v="48" actId="2696"/>
          <pc:sldLayoutMkLst>
            <pc:docMk/>
            <pc:sldMasterMk cId="2204924168" sldId="2147486629"/>
            <pc:sldLayoutMk cId="13188115" sldId="2147486652"/>
          </pc:sldLayoutMkLst>
        </pc:sldLayoutChg>
        <pc:sldLayoutChg chg="del">
          <pc:chgData name="Bart Czernicki" userId="9bcd8111-637d-4c5f-8fd7-2e36ab9627d7" providerId="ADAL" clId="{F3CB49B3-61FB-1542-AC04-DBBBE0DDD59B}" dt="2023-12-06T19:48:16.150" v="49" actId="2696"/>
          <pc:sldLayoutMkLst>
            <pc:docMk/>
            <pc:sldMasterMk cId="2204924168" sldId="2147486629"/>
            <pc:sldLayoutMk cId="1306605884" sldId="2147486653"/>
          </pc:sldLayoutMkLst>
        </pc:sldLayoutChg>
        <pc:sldLayoutChg chg="del">
          <pc:chgData name="Bart Czernicki" userId="9bcd8111-637d-4c5f-8fd7-2e36ab9627d7" providerId="ADAL" clId="{F3CB49B3-61FB-1542-AC04-DBBBE0DDD59B}" dt="2023-12-06T19:48:16.150" v="50" actId="2696"/>
          <pc:sldLayoutMkLst>
            <pc:docMk/>
            <pc:sldMasterMk cId="2204924168" sldId="2147486629"/>
            <pc:sldLayoutMk cId="2508127496" sldId="2147486654"/>
          </pc:sldLayoutMkLst>
        </pc:sldLayoutChg>
        <pc:sldLayoutChg chg="del">
          <pc:chgData name="Bart Czernicki" userId="9bcd8111-637d-4c5f-8fd7-2e36ab9627d7" providerId="ADAL" clId="{F3CB49B3-61FB-1542-AC04-DBBBE0DDD59B}" dt="2023-12-06T19:48:16.151" v="51" actId="2696"/>
          <pc:sldLayoutMkLst>
            <pc:docMk/>
            <pc:sldMasterMk cId="2204924168" sldId="2147486629"/>
            <pc:sldLayoutMk cId="326013390" sldId="2147486655"/>
          </pc:sldLayoutMkLst>
        </pc:sldLayoutChg>
        <pc:sldLayoutChg chg="del">
          <pc:chgData name="Bart Czernicki" userId="9bcd8111-637d-4c5f-8fd7-2e36ab9627d7" providerId="ADAL" clId="{F3CB49B3-61FB-1542-AC04-DBBBE0DDD59B}" dt="2023-12-06T19:48:16.152" v="52" actId="2696"/>
          <pc:sldLayoutMkLst>
            <pc:docMk/>
            <pc:sldMasterMk cId="2204924168" sldId="2147486629"/>
            <pc:sldLayoutMk cId="1408544399" sldId="2147486656"/>
          </pc:sldLayoutMkLst>
        </pc:sldLayoutChg>
        <pc:sldLayoutChg chg="del">
          <pc:chgData name="Bart Czernicki" userId="9bcd8111-637d-4c5f-8fd7-2e36ab9627d7" providerId="ADAL" clId="{F3CB49B3-61FB-1542-AC04-DBBBE0DDD59B}" dt="2023-12-06T19:48:16.153" v="53" actId="2696"/>
          <pc:sldLayoutMkLst>
            <pc:docMk/>
            <pc:sldMasterMk cId="2204924168" sldId="2147486629"/>
            <pc:sldLayoutMk cId="195547301" sldId="2147486657"/>
          </pc:sldLayoutMkLst>
        </pc:sldLayoutChg>
        <pc:sldLayoutChg chg="del">
          <pc:chgData name="Bart Czernicki" userId="9bcd8111-637d-4c5f-8fd7-2e36ab9627d7" providerId="ADAL" clId="{F3CB49B3-61FB-1542-AC04-DBBBE0DDD59B}" dt="2023-12-06T19:48:16.153" v="54" actId="2696"/>
          <pc:sldLayoutMkLst>
            <pc:docMk/>
            <pc:sldMasterMk cId="2204924168" sldId="2147486629"/>
            <pc:sldLayoutMk cId="3653822137" sldId="2147486658"/>
          </pc:sldLayoutMkLst>
        </pc:sldLayoutChg>
        <pc:sldLayoutChg chg="del">
          <pc:chgData name="Bart Czernicki" userId="9bcd8111-637d-4c5f-8fd7-2e36ab9627d7" providerId="ADAL" clId="{F3CB49B3-61FB-1542-AC04-DBBBE0DDD59B}" dt="2023-12-06T19:48:16.154" v="55" actId="2696"/>
          <pc:sldLayoutMkLst>
            <pc:docMk/>
            <pc:sldMasterMk cId="2204924168" sldId="2147486629"/>
            <pc:sldLayoutMk cId="2765072565" sldId="2147486659"/>
          </pc:sldLayoutMkLst>
        </pc:sldLayoutChg>
        <pc:sldLayoutChg chg="del">
          <pc:chgData name="Bart Czernicki" userId="9bcd8111-637d-4c5f-8fd7-2e36ab9627d7" providerId="ADAL" clId="{F3CB49B3-61FB-1542-AC04-DBBBE0DDD59B}" dt="2023-12-06T19:48:16.155" v="56" actId="2696"/>
          <pc:sldLayoutMkLst>
            <pc:docMk/>
            <pc:sldMasterMk cId="2204924168" sldId="2147486629"/>
            <pc:sldLayoutMk cId="2603332020" sldId="2147486660"/>
          </pc:sldLayoutMkLst>
        </pc:sldLayoutChg>
        <pc:sldLayoutChg chg="del">
          <pc:chgData name="Bart Czernicki" userId="9bcd8111-637d-4c5f-8fd7-2e36ab9627d7" providerId="ADAL" clId="{F3CB49B3-61FB-1542-AC04-DBBBE0DDD59B}" dt="2023-12-06T19:48:16.155" v="57" actId="2696"/>
          <pc:sldLayoutMkLst>
            <pc:docMk/>
            <pc:sldMasterMk cId="2204924168" sldId="2147486629"/>
            <pc:sldLayoutMk cId="1163795205" sldId="2147486661"/>
          </pc:sldLayoutMkLst>
        </pc:sldLayoutChg>
        <pc:sldLayoutChg chg="del">
          <pc:chgData name="Bart Czernicki" userId="9bcd8111-637d-4c5f-8fd7-2e36ab9627d7" providerId="ADAL" clId="{F3CB49B3-61FB-1542-AC04-DBBBE0DDD59B}" dt="2023-12-06T19:48:16.156" v="58" actId="2696"/>
          <pc:sldLayoutMkLst>
            <pc:docMk/>
            <pc:sldMasterMk cId="2204924168" sldId="2147486629"/>
            <pc:sldLayoutMk cId="1854594710" sldId="2147486662"/>
          </pc:sldLayoutMkLst>
        </pc:sldLayoutChg>
        <pc:sldLayoutChg chg="del">
          <pc:chgData name="Bart Czernicki" userId="9bcd8111-637d-4c5f-8fd7-2e36ab9627d7" providerId="ADAL" clId="{F3CB49B3-61FB-1542-AC04-DBBBE0DDD59B}" dt="2023-12-06T19:48:16.157" v="59" actId="2696"/>
          <pc:sldLayoutMkLst>
            <pc:docMk/>
            <pc:sldMasterMk cId="2204924168" sldId="2147486629"/>
            <pc:sldLayoutMk cId="1106767793" sldId="2147486663"/>
          </pc:sldLayoutMkLst>
        </pc:sldLayoutChg>
        <pc:sldLayoutChg chg="del">
          <pc:chgData name="Bart Czernicki" userId="9bcd8111-637d-4c5f-8fd7-2e36ab9627d7" providerId="ADAL" clId="{F3CB49B3-61FB-1542-AC04-DBBBE0DDD59B}" dt="2023-12-06T19:48:16.158" v="60" actId="2696"/>
          <pc:sldLayoutMkLst>
            <pc:docMk/>
            <pc:sldMasterMk cId="2204924168" sldId="2147486629"/>
            <pc:sldLayoutMk cId="2576939512" sldId="2147486664"/>
          </pc:sldLayoutMkLst>
        </pc:sldLayoutChg>
        <pc:sldLayoutChg chg="del">
          <pc:chgData name="Bart Czernicki" userId="9bcd8111-637d-4c5f-8fd7-2e36ab9627d7" providerId="ADAL" clId="{F3CB49B3-61FB-1542-AC04-DBBBE0DDD59B}" dt="2023-12-06T19:48:16.158" v="61" actId="2696"/>
          <pc:sldLayoutMkLst>
            <pc:docMk/>
            <pc:sldMasterMk cId="2204924168" sldId="2147486629"/>
            <pc:sldLayoutMk cId="948564666" sldId="2147486665"/>
          </pc:sldLayoutMkLst>
        </pc:sldLayoutChg>
        <pc:sldLayoutChg chg="del">
          <pc:chgData name="Bart Czernicki" userId="9bcd8111-637d-4c5f-8fd7-2e36ab9627d7" providerId="ADAL" clId="{F3CB49B3-61FB-1542-AC04-DBBBE0DDD59B}" dt="2023-12-06T19:48:16.159" v="62" actId="2696"/>
          <pc:sldLayoutMkLst>
            <pc:docMk/>
            <pc:sldMasterMk cId="2204924168" sldId="2147486629"/>
            <pc:sldLayoutMk cId="457309363" sldId="2147486666"/>
          </pc:sldLayoutMkLst>
        </pc:sldLayoutChg>
        <pc:sldLayoutChg chg="del">
          <pc:chgData name="Bart Czernicki" userId="9bcd8111-637d-4c5f-8fd7-2e36ab9627d7" providerId="ADAL" clId="{F3CB49B3-61FB-1542-AC04-DBBBE0DDD59B}" dt="2023-12-06T19:48:16.159" v="63" actId="2696"/>
          <pc:sldLayoutMkLst>
            <pc:docMk/>
            <pc:sldMasterMk cId="2204924168" sldId="2147486629"/>
            <pc:sldLayoutMk cId="3018328747" sldId="2147486667"/>
          </pc:sldLayoutMkLst>
        </pc:sldLayoutChg>
        <pc:sldLayoutChg chg="del">
          <pc:chgData name="Bart Czernicki" userId="9bcd8111-637d-4c5f-8fd7-2e36ab9627d7" providerId="ADAL" clId="{F3CB49B3-61FB-1542-AC04-DBBBE0DDD59B}" dt="2023-12-06T19:48:16.160" v="64" actId="2696"/>
          <pc:sldLayoutMkLst>
            <pc:docMk/>
            <pc:sldMasterMk cId="2204924168" sldId="2147486629"/>
            <pc:sldLayoutMk cId="1244084299" sldId="2147486668"/>
          </pc:sldLayoutMkLst>
        </pc:sldLayoutChg>
        <pc:sldLayoutChg chg="del">
          <pc:chgData name="Bart Czernicki" userId="9bcd8111-637d-4c5f-8fd7-2e36ab9627d7" providerId="ADAL" clId="{F3CB49B3-61FB-1542-AC04-DBBBE0DDD59B}" dt="2023-12-06T19:48:16.160" v="65" actId="2696"/>
          <pc:sldLayoutMkLst>
            <pc:docMk/>
            <pc:sldMasterMk cId="2204924168" sldId="2147486629"/>
            <pc:sldLayoutMk cId="2437489551" sldId="2147486669"/>
          </pc:sldLayoutMkLst>
        </pc:sldLayoutChg>
        <pc:sldLayoutChg chg="del">
          <pc:chgData name="Bart Czernicki" userId="9bcd8111-637d-4c5f-8fd7-2e36ab9627d7" providerId="ADAL" clId="{F3CB49B3-61FB-1542-AC04-DBBBE0DDD59B}" dt="2023-12-06T19:48:16.161" v="66" actId="2696"/>
          <pc:sldLayoutMkLst>
            <pc:docMk/>
            <pc:sldMasterMk cId="2204924168" sldId="2147486629"/>
            <pc:sldLayoutMk cId="2901321658" sldId="2147486670"/>
          </pc:sldLayoutMkLst>
        </pc:sldLayoutChg>
        <pc:sldLayoutChg chg="del">
          <pc:chgData name="Bart Czernicki" userId="9bcd8111-637d-4c5f-8fd7-2e36ab9627d7" providerId="ADAL" clId="{F3CB49B3-61FB-1542-AC04-DBBBE0DDD59B}" dt="2023-12-06T19:48:16.161" v="67" actId="2696"/>
          <pc:sldLayoutMkLst>
            <pc:docMk/>
            <pc:sldMasterMk cId="2204924168" sldId="2147486629"/>
            <pc:sldLayoutMk cId="1511092838" sldId="2147486671"/>
          </pc:sldLayoutMkLst>
        </pc:sldLayoutChg>
        <pc:sldLayoutChg chg="del">
          <pc:chgData name="Bart Czernicki" userId="9bcd8111-637d-4c5f-8fd7-2e36ab9627d7" providerId="ADAL" clId="{F3CB49B3-61FB-1542-AC04-DBBBE0DDD59B}" dt="2023-12-06T19:48:16.162" v="68" actId="2696"/>
          <pc:sldLayoutMkLst>
            <pc:docMk/>
            <pc:sldMasterMk cId="2204924168" sldId="2147486629"/>
            <pc:sldLayoutMk cId="2053340321" sldId="2147486672"/>
          </pc:sldLayoutMkLst>
        </pc:sldLayoutChg>
        <pc:sldLayoutChg chg="del">
          <pc:chgData name="Bart Czernicki" userId="9bcd8111-637d-4c5f-8fd7-2e36ab9627d7" providerId="ADAL" clId="{F3CB49B3-61FB-1542-AC04-DBBBE0DDD59B}" dt="2023-12-06T19:48:16.162" v="69" actId="2696"/>
          <pc:sldLayoutMkLst>
            <pc:docMk/>
            <pc:sldMasterMk cId="2204924168" sldId="2147486629"/>
            <pc:sldLayoutMk cId="3157355510" sldId="2147486673"/>
          </pc:sldLayoutMkLst>
        </pc:sldLayoutChg>
        <pc:sldLayoutChg chg="del">
          <pc:chgData name="Bart Czernicki" userId="9bcd8111-637d-4c5f-8fd7-2e36ab9627d7" providerId="ADAL" clId="{F3CB49B3-61FB-1542-AC04-DBBBE0DDD59B}" dt="2023-12-06T19:48:16.163" v="70" actId="2696"/>
          <pc:sldLayoutMkLst>
            <pc:docMk/>
            <pc:sldMasterMk cId="2204924168" sldId="2147486629"/>
            <pc:sldLayoutMk cId="3213021648" sldId="2147486674"/>
          </pc:sldLayoutMkLst>
        </pc:sldLayoutChg>
        <pc:sldLayoutChg chg="del">
          <pc:chgData name="Bart Czernicki" userId="9bcd8111-637d-4c5f-8fd7-2e36ab9627d7" providerId="ADAL" clId="{F3CB49B3-61FB-1542-AC04-DBBBE0DDD59B}" dt="2023-12-06T19:48:16.163" v="71" actId="2696"/>
          <pc:sldLayoutMkLst>
            <pc:docMk/>
            <pc:sldMasterMk cId="2204924168" sldId="2147486629"/>
            <pc:sldLayoutMk cId="3158575974" sldId="2147486675"/>
          </pc:sldLayoutMkLst>
        </pc:sldLayoutChg>
        <pc:sldLayoutChg chg="del">
          <pc:chgData name="Bart Czernicki" userId="9bcd8111-637d-4c5f-8fd7-2e36ab9627d7" providerId="ADAL" clId="{F3CB49B3-61FB-1542-AC04-DBBBE0DDD59B}" dt="2023-12-06T19:48:16.163" v="72" actId="2696"/>
          <pc:sldLayoutMkLst>
            <pc:docMk/>
            <pc:sldMasterMk cId="2204924168" sldId="2147486629"/>
            <pc:sldLayoutMk cId="1235369103" sldId="2147486676"/>
          </pc:sldLayoutMkLst>
        </pc:sldLayoutChg>
        <pc:sldLayoutChg chg="del">
          <pc:chgData name="Bart Czernicki" userId="9bcd8111-637d-4c5f-8fd7-2e36ab9627d7" providerId="ADAL" clId="{F3CB49B3-61FB-1542-AC04-DBBBE0DDD59B}" dt="2023-12-06T19:48:16.164" v="73" actId="2696"/>
          <pc:sldLayoutMkLst>
            <pc:docMk/>
            <pc:sldMasterMk cId="2204924168" sldId="2147486629"/>
            <pc:sldLayoutMk cId="1278755606" sldId="2147486677"/>
          </pc:sldLayoutMkLst>
        </pc:sldLayoutChg>
        <pc:sldLayoutChg chg="del">
          <pc:chgData name="Bart Czernicki" userId="9bcd8111-637d-4c5f-8fd7-2e36ab9627d7" providerId="ADAL" clId="{F3CB49B3-61FB-1542-AC04-DBBBE0DDD59B}" dt="2023-12-06T19:48:16.164" v="74" actId="2696"/>
          <pc:sldLayoutMkLst>
            <pc:docMk/>
            <pc:sldMasterMk cId="2204924168" sldId="2147486629"/>
            <pc:sldLayoutMk cId="868642453" sldId="2147486678"/>
          </pc:sldLayoutMkLst>
        </pc:sldLayoutChg>
        <pc:sldLayoutChg chg="del">
          <pc:chgData name="Bart Czernicki" userId="9bcd8111-637d-4c5f-8fd7-2e36ab9627d7" providerId="ADAL" clId="{F3CB49B3-61FB-1542-AC04-DBBBE0DDD59B}" dt="2023-12-06T19:48:16.165" v="75" actId="2696"/>
          <pc:sldLayoutMkLst>
            <pc:docMk/>
            <pc:sldMasterMk cId="2204924168" sldId="2147486629"/>
            <pc:sldLayoutMk cId="923533262" sldId="2147486679"/>
          </pc:sldLayoutMkLst>
        </pc:sldLayoutChg>
        <pc:sldLayoutChg chg="del">
          <pc:chgData name="Bart Czernicki" userId="9bcd8111-637d-4c5f-8fd7-2e36ab9627d7" providerId="ADAL" clId="{F3CB49B3-61FB-1542-AC04-DBBBE0DDD59B}" dt="2023-12-06T19:48:16.165" v="76" actId="2696"/>
          <pc:sldLayoutMkLst>
            <pc:docMk/>
            <pc:sldMasterMk cId="2204924168" sldId="2147486629"/>
            <pc:sldLayoutMk cId="573701226" sldId="2147486680"/>
          </pc:sldLayoutMkLst>
        </pc:sldLayoutChg>
        <pc:sldLayoutChg chg="del">
          <pc:chgData name="Bart Czernicki" userId="9bcd8111-637d-4c5f-8fd7-2e36ab9627d7" providerId="ADAL" clId="{F3CB49B3-61FB-1542-AC04-DBBBE0DDD59B}" dt="2023-12-06T19:48:16.166" v="77" actId="2696"/>
          <pc:sldLayoutMkLst>
            <pc:docMk/>
            <pc:sldMasterMk cId="2204924168" sldId="2147486629"/>
            <pc:sldLayoutMk cId="2641709050" sldId="2147486681"/>
          </pc:sldLayoutMkLst>
        </pc:sldLayoutChg>
        <pc:sldLayoutChg chg="del">
          <pc:chgData name="Bart Czernicki" userId="9bcd8111-637d-4c5f-8fd7-2e36ab9627d7" providerId="ADAL" clId="{F3CB49B3-61FB-1542-AC04-DBBBE0DDD59B}" dt="2023-12-06T19:48:16.166" v="78" actId="2696"/>
          <pc:sldLayoutMkLst>
            <pc:docMk/>
            <pc:sldMasterMk cId="2204924168" sldId="2147486629"/>
            <pc:sldLayoutMk cId="2650183416" sldId="2147486682"/>
          </pc:sldLayoutMkLst>
        </pc:sldLayoutChg>
        <pc:sldLayoutChg chg="del">
          <pc:chgData name="Bart Czernicki" userId="9bcd8111-637d-4c5f-8fd7-2e36ab9627d7" providerId="ADAL" clId="{F3CB49B3-61FB-1542-AC04-DBBBE0DDD59B}" dt="2023-12-06T19:48:16.167" v="79" actId="2696"/>
          <pc:sldLayoutMkLst>
            <pc:docMk/>
            <pc:sldMasterMk cId="2204924168" sldId="2147486629"/>
            <pc:sldLayoutMk cId="1157132422" sldId="2147487307"/>
          </pc:sldLayoutMkLst>
        </pc:sldLayoutChg>
        <pc:sldLayoutChg chg="del">
          <pc:chgData name="Bart Czernicki" userId="9bcd8111-637d-4c5f-8fd7-2e36ab9627d7" providerId="ADAL" clId="{F3CB49B3-61FB-1542-AC04-DBBBE0DDD59B}" dt="2023-12-06T19:48:16.167" v="80" actId="2696"/>
          <pc:sldLayoutMkLst>
            <pc:docMk/>
            <pc:sldMasterMk cId="2204924168" sldId="2147486629"/>
            <pc:sldLayoutMk cId="2727804053" sldId="2147487308"/>
          </pc:sldLayoutMkLst>
        </pc:sldLayoutChg>
      </pc:sldMasterChg>
      <pc:sldMasterChg chg="del delSldLayout">
        <pc:chgData name="Bart Czernicki" userId="9bcd8111-637d-4c5f-8fd7-2e36ab9627d7" providerId="ADAL" clId="{F3CB49B3-61FB-1542-AC04-DBBBE0DDD59B}" dt="2023-12-06T19:48:18.960" v="140" actId="2696"/>
        <pc:sldMasterMkLst>
          <pc:docMk/>
          <pc:sldMasterMk cId="3409007958" sldId="2147486684"/>
        </pc:sldMasterMkLst>
        <pc:sldLayoutChg chg="del">
          <pc:chgData name="Bart Czernicki" userId="9bcd8111-637d-4c5f-8fd7-2e36ab9627d7" providerId="ADAL" clId="{F3CB49B3-61FB-1542-AC04-DBBBE0DDD59B}" dt="2023-12-06T19:48:18.863" v="82" actId="2696"/>
          <pc:sldLayoutMkLst>
            <pc:docMk/>
            <pc:sldMasterMk cId="3409007958" sldId="2147486684"/>
            <pc:sldLayoutMk cId="2249641629" sldId="2147486685"/>
          </pc:sldLayoutMkLst>
        </pc:sldLayoutChg>
        <pc:sldLayoutChg chg="del">
          <pc:chgData name="Bart Czernicki" userId="9bcd8111-637d-4c5f-8fd7-2e36ab9627d7" providerId="ADAL" clId="{F3CB49B3-61FB-1542-AC04-DBBBE0DDD59B}" dt="2023-12-06T19:48:18.865" v="83" actId="2696"/>
          <pc:sldLayoutMkLst>
            <pc:docMk/>
            <pc:sldMasterMk cId="3409007958" sldId="2147486684"/>
            <pc:sldLayoutMk cId="1784722333" sldId="2147486686"/>
          </pc:sldLayoutMkLst>
        </pc:sldLayoutChg>
        <pc:sldLayoutChg chg="del">
          <pc:chgData name="Bart Czernicki" userId="9bcd8111-637d-4c5f-8fd7-2e36ab9627d7" providerId="ADAL" clId="{F3CB49B3-61FB-1542-AC04-DBBBE0DDD59B}" dt="2023-12-06T19:48:18.867" v="84" actId="2696"/>
          <pc:sldLayoutMkLst>
            <pc:docMk/>
            <pc:sldMasterMk cId="3409007958" sldId="2147486684"/>
            <pc:sldLayoutMk cId="4251056596" sldId="2147486687"/>
          </pc:sldLayoutMkLst>
        </pc:sldLayoutChg>
        <pc:sldLayoutChg chg="del">
          <pc:chgData name="Bart Czernicki" userId="9bcd8111-637d-4c5f-8fd7-2e36ab9627d7" providerId="ADAL" clId="{F3CB49B3-61FB-1542-AC04-DBBBE0DDD59B}" dt="2023-12-06T19:48:18.869" v="85" actId="2696"/>
          <pc:sldLayoutMkLst>
            <pc:docMk/>
            <pc:sldMasterMk cId="3409007958" sldId="2147486684"/>
            <pc:sldLayoutMk cId="1633882156" sldId="2147486688"/>
          </pc:sldLayoutMkLst>
        </pc:sldLayoutChg>
        <pc:sldLayoutChg chg="del">
          <pc:chgData name="Bart Czernicki" userId="9bcd8111-637d-4c5f-8fd7-2e36ab9627d7" providerId="ADAL" clId="{F3CB49B3-61FB-1542-AC04-DBBBE0DDD59B}" dt="2023-12-06T19:48:18.871" v="86" actId="2696"/>
          <pc:sldLayoutMkLst>
            <pc:docMk/>
            <pc:sldMasterMk cId="3409007958" sldId="2147486684"/>
            <pc:sldLayoutMk cId="3279753432" sldId="2147486689"/>
          </pc:sldLayoutMkLst>
        </pc:sldLayoutChg>
        <pc:sldLayoutChg chg="del">
          <pc:chgData name="Bart Czernicki" userId="9bcd8111-637d-4c5f-8fd7-2e36ab9627d7" providerId="ADAL" clId="{F3CB49B3-61FB-1542-AC04-DBBBE0DDD59B}" dt="2023-12-06T19:48:18.872" v="87" actId="2696"/>
          <pc:sldLayoutMkLst>
            <pc:docMk/>
            <pc:sldMasterMk cId="3409007958" sldId="2147486684"/>
            <pc:sldLayoutMk cId="145157122" sldId="2147486690"/>
          </pc:sldLayoutMkLst>
        </pc:sldLayoutChg>
        <pc:sldLayoutChg chg="del">
          <pc:chgData name="Bart Czernicki" userId="9bcd8111-637d-4c5f-8fd7-2e36ab9627d7" providerId="ADAL" clId="{F3CB49B3-61FB-1542-AC04-DBBBE0DDD59B}" dt="2023-12-06T19:48:18.873" v="88" actId="2696"/>
          <pc:sldLayoutMkLst>
            <pc:docMk/>
            <pc:sldMasterMk cId="3409007958" sldId="2147486684"/>
            <pc:sldLayoutMk cId="2216890686" sldId="2147486691"/>
          </pc:sldLayoutMkLst>
        </pc:sldLayoutChg>
        <pc:sldLayoutChg chg="del">
          <pc:chgData name="Bart Czernicki" userId="9bcd8111-637d-4c5f-8fd7-2e36ab9627d7" providerId="ADAL" clId="{F3CB49B3-61FB-1542-AC04-DBBBE0DDD59B}" dt="2023-12-06T19:48:18.875" v="89" actId="2696"/>
          <pc:sldLayoutMkLst>
            <pc:docMk/>
            <pc:sldMasterMk cId="3409007958" sldId="2147486684"/>
            <pc:sldLayoutMk cId="2885205771" sldId="2147486692"/>
          </pc:sldLayoutMkLst>
        </pc:sldLayoutChg>
        <pc:sldLayoutChg chg="del">
          <pc:chgData name="Bart Czernicki" userId="9bcd8111-637d-4c5f-8fd7-2e36ab9627d7" providerId="ADAL" clId="{F3CB49B3-61FB-1542-AC04-DBBBE0DDD59B}" dt="2023-12-06T19:48:18.876" v="90" actId="2696"/>
          <pc:sldLayoutMkLst>
            <pc:docMk/>
            <pc:sldMasterMk cId="3409007958" sldId="2147486684"/>
            <pc:sldLayoutMk cId="701327920" sldId="2147486693"/>
          </pc:sldLayoutMkLst>
        </pc:sldLayoutChg>
        <pc:sldLayoutChg chg="del">
          <pc:chgData name="Bart Czernicki" userId="9bcd8111-637d-4c5f-8fd7-2e36ab9627d7" providerId="ADAL" clId="{F3CB49B3-61FB-1542-AC04-DBBBE0DDD59B}" dt="2023-12-06T19:48:18.877" v="91" actId="2696"/>
          <pc:sldLayoutMkLst>
            <pc:docMk/>
            <pc:sldMasterMk cId="3409007958" sldId="2147486684"/>
            <pc:sldLayoutMk cId="3648901765" sldId="2147486694"/>
          </pc:sldLayoutMkLst>
        </pc:sldLayoutChg>
        <pc:sldLayoutChg chg="del">
          <pc:chgData name="Bart Czernicki" userId="9bcd8111-637d-4c5f-8fd7-2e36ab9627d7" providerId="ADAL" clId="{F3CB49B3-61FB-1542-AC04-DBBBE0DDD59B}" dt="2023-12-06T19:48:18.879" v="92" actId="2696"/>
          <pc:sldLayoutMkLst>
            <pc:docMk/>
            <pc:sldMasterMk cId="3409007958" sldId="2147486684"/>
            <pc:sldLayoutMk cId="2992761385" sldId="2147486695"/>
          </pc:sldLayoutMkLst>
        </pc:sldLayoutChg>
        <pc:sldLayoutChg chg="del">
          <pc:chgData name="Bart Czernicki" userId="9bcd8111-637d-4c5f-8fd7-2e36ab9627d7" providerId="ADAL" clId="{F3CB49B3-61FB-1542-AC04-DBBBE0DDD59B}" dt="2023-12-06T19:48:18.880" v="93" actId="2696"/>
          <pc:sldLayoutMkLst>
            <pc:docMk/>
            <pc:sldMasterMk cId="3409007958" sldId="2147486684"/>
            <pc:sldLayoutMk cId="2844855719" sldId="2147486696"/>
          </pc:sldLayoutMkLst>
        </pc:sldLayoutChg>
        <pc:sldLayoutChg chg="del">
          <pc:chgData name="Bart Czernicki" userId="9bcd8111-637d-4c5f-8fd7-2e36ab9627d7" providerId="ADAL" clId="{F3CB49B3-61FB-1542-AC04-DBBBE0DDD59B}" dt="2023-12-06T19:48:18.882" v="94" actId="2696"/>
          <pc:sldLayoutMkLst>
            <pc:docMk/>
            <pc:sldMasterMk cId="3409007958" sldId="2147486684"/>
            <pc:sldLayoutMk cId="173980431" sldId="2147486697"/>
          </pc:sldLayoutMkLst>
        </pc:sldLayoutChg>
        <pc:sldLayoutChg chg="del">
          <pc:chgData name="Bart Czernicki" userId="9bcd8111-637d-4c5f-8fd7-2e36ab9627d7" providerId="ADAL" clId="{F3CB49B3-61FB-1542-AC04-DBBBE0DDD59B}" dt="2023-12-06T19:48:18.882" v="95" actId="2696"/>
          <pc:sldLayoutMkLst>
            <pc:docMk/>
            <pc:sldMasterMk cId="3409007958" sldId="2147486684"/>
            <pc:sldLayoutMk cId="408226402" sldId="2147486698"/>
          </pc:sldLayoutMkLst>
        </pc:sldLayoutChg>
        <pc:sldLayoutChg chg="del">
          <pc:chgData name="Bart Czernicki" userId="9bcd8111-637d-4c5f-8fd7-2e36ab9627d7" providerId="ADAL" clId="{F3CB49B3-61FB-1542-AC04-DBBBE0DDD59B}" dt="2023-12-06T19:48:18.883" v="96" actId="2696"/>
          <pc:sldLayoutMkLst>
            <pc:docMk/>
            <pc:sldMasterMk cId="3409007958" sldId="2147486684"/>
            <pc:sldLayoutMk cId="3096913046" sldId="2147486699"/>
          </pc:sldLayoutMkLst>
        </pc:sldLayoutChg>
        <pc:sldLayoutChg chg="del">
          <pc:chgData name="Bart Czernicki" userId="9bcd8111-637d-4c5f-8fd7-2e36ab9627d7" providerId="ADAL" clId="{F3CB49B3-61FB-1542-AC04-DBBBE0DDD59B}" dt="2023-12-06T19:48:18.884" v="97" actId="2696"/>
          <pc:sldLayoutMkLst>
            <pc:docMk/>
            <pc:sldMasterMk cId="3409007958" sldId="2147486684"/>
            <pc:sldLayoutMk cId="2100837585" sldId="2147486700"/>
          </pc:sldLayoutMkLst>
        </pc:sldLayoutChg>
        <pc:sldLayoutChg chg="del">
          <pc:chgData name="Bart Czernicki" userId="9bcd8111-637d-4c5f-8fd7-2e36ab9627d7" providerId="ADAL" clId="{F3CB49B3-61FB-1542-AC04-DBBBE0DDD59B}" dt="2023-12-06T19:48:18.885" v="98" actId="2696"/>
          <pc:sldLayoutMkLst>
            <pc:docMk/>
            <pc:sldMasterMk cId="3409007958" sldId="2147486684"/>
            <pc:sldLayoutMk cId="204662073" sldId="2147486701"/>
          </pc:sldLayoutMkLst>
        </pc:sldLayoutChg>
        <pc:sldLayoutChg chg="del">
          <pc:chgData name="Bart Czernicki" userId="9bcd8111-637d-4c5f-8fd7-2e36ab9627d7" providerId="ADAL" clId="{F3CB49B3-61FB-1542-AC04-DBBBE0DDD59B}" dt="2023-12-06T19:48:18.886" v="99" actId="2696"/>
          <pc:sldLayoutMkLst>
            <pc:docMk/>
            <pc:sldMasterMk cId="3409007958" sldId="2147486684"/>
            <pc:sldLayoutMk cId="3534237539" sldId="2147486702"/>
          </pc:sldLayoutMkLst>
        </pc:sldLayoutChg>
        <pc:sldLayoutChg chg="del">
          <pc:chgData name="Bart Czernicki" userId="9bcd8111-637d-4c5f-8fd7-2e36ab9627d7" providerId="ADAL" clId="{F3CB49B3-61FB-1542-AC04-DBBBE0DDD59B}" dt="2023-12-06T19:48:18.887" v="100" actId="2696"/>
          <pc:sldLayoutMkLst>
            <pc:docMk/>
            <pc:sldMasterMk cId="3409007958" sldId="2147486684"/>
            <pc:sldLayoutMk cId="814022168" sldId="2147486703"/>
          </pc:sldLayoutMkLst>
        </pc:sldLayoutChg>
        <pc:sldLayoutChg chg="del">
          <pc:chgData name="Bart Czernicki" userId="9bcd8111-637d-4c5f-8fd7-2e36ab9627d7" providerId="ADAL" clId="{F3CB49B3-61FB-1542-AC04-DBBBE0DDD59B}" dt="2023-12-06T19:48:18.888" v="101" actId="2696"/>
          <pc:sldLayoutMkLst>
            <pc:docMk/>
            <pc:sldMasterMk cId="3409007958" sldId="2147486684"/>
            <pc:sldLayoutMk cId="4122191125" sldId="2147486704"/>
          </pc:sldLayoutMkLst>
        </pc:sldLayoutChg>
        <pc:sldLayoutChg chg="del">
          <pc:chgData name="Bart Czernicki" userId="9bcd8111-637d-4c5f-8fd7-2e36ab9627d7" providerId="ADAL" clId="{F3CB49B3-61FB-1542-AC04-DBBBE0DDD59B}" dt="2023-12-06T19:48:18.889" v="102" actId="2696"/>
          <pc:sldLayoutMkLst>
            <pc:docMk/>
            <pc:sldMasterMk cId="3409007958" sldId="2147486684"/>
            <pc:sldLayoutMk cId="1434361812" sldId="2147486705"/>
          </pc:sldLayoutMkLst>
        </pc:sldLayoutChg>
        <pc:sldLayoutChg chg="del">
          <pc:chgData name="Bart Czernicki" userId="9bcd8111-637d-4c5f-8fd7-2e36ab9627d7" providerId="ADAL" clId="{F3CB49B3-61FB-1542-AC04-DBBBE0DDD59B}" dt="2023-12-06T19:48:18.890" v="103" actId="2696"/>
          <pc:sldLayoutMkLst>
            <pc:docMk/>
            <pc:sldMasterMk cId="3409007958" sldId="2147486684"/>
            <pc:sldLayoutMk cId="2434363911" sldId="2147486706"/>
          </pc:sldLayoutMkLst>
        </pc:sldLayoutChg>
        <pc:sldLayoutChg chg="del">
          <pc:chgData name="Bart Czernicki" userId="9bcd8111-637d-4c5f-8fd7-2e36ab9627d7" providerId="ADAL" clId="{F3CB49B3-61FB-1542-AC04-DBBBE0DDD59B}" dt="2023-12-06T19:48:18.891" v="104" actId="2696"/>
          <pc:sldLayoutMkLst>
            <pc:docMk/>
            <pc:sldMasterMk cId="3409007958" sldId="2147486684"/>
            <pc:sldLayoutMk cId="2029632113" sldId="2147486707"/>
          </pc:sldLayoutMkLst>
        </pc:sldLayoutChg>
        <pc:sldLayoutChg chg="del">
          <pc:chgData name="Bart Czernicki" userId="9bcd8111-637d-4c5f-8fd7-2e36ab9627d7" providerId="ADAL" clId="{F3CB49B3-61FB-1542-AC04-DBBBE0DDD59B}" dt="2023-12-06T19:48:18.892" v="105" actId="2696"/>
          <pc:sldLayoutMkLst>
            <pc:docMk/>
            <pc:sldMasterMk cId="3409007958" sldId="2147486684"/>
            <pc:sldLayoutMk cId="880029244" sldId="2147486708"/>
          </pc:sldLayoutMkLst>
        </pc:sldLayoutChg>
        <pc:sldLayoutChg chg="del">
          <pc:chgData name="Bart Czernicki" userId="9bcd8111-637d-4c5f-8fd7-2e36ab9627d7" providerId="ADAL" clId="{F3CB49B3-61FB-1542-AC04-DBBBE0DDD59B}" dt="2023-12-06T19:48:18.893" v="106" actId="2696"/>
          <pc:sldLayoutMkLst>
            <pc:docMk/>
            <pc:sldMasterMk cId="3409007958" sldId="2147486684"/>
            <pc:sldLayoutMk cId="3957335435" sldId="2147486709"/>
          </pc:sldLayoutMkLst>
        </pc:sldLayoutChg>
        <pc:sldLayoutChg chg="del">
          <pc:chgData name="Bart Czernicki" userId="9bcd8111-637d-4c5f-8fd7-2e36ab9627d7" providerId="ADAL" clId="{F3CB49B3-61FB-1542-AC04-DBBBE0DDD59B}" dt="2023-12-06T19:48:18.894" v="107" actId="2696"/>
          <pc:sldLayoutMkLst>
            <pc:docMk/>
            <pc:sldMasterMk cId="3409007958" sldId="2147486684"/>
            <pc:sldLayoutMk cId="3079771074" sldId="2147486710"/>
          </pc:sldLayoutMkLst>
        </pc:sldLayoutChg>
        <pc:sldLayoutChg chg="del">
          <pc:chgData name="Bart Czernicki" userId="9bcd8111-637d-4c5f-8fd7-2e36ab9627d7" providerId="ADAL" clId="{F3CB49B3-61FB-1542-AC04-DBBBE0DDD59B}" dt="2023-12-06T19:48:18.895" v="108" actId="2696"/>
          <pc:sldLayoutMkLst>
            <pc:docMk/>
            <pc:sldMasterMk cId="3409007958" sldId="2147486684"/>
            <pc:sldLayoutMk cId="1331692837" sldId="2147486711"/>
          </pc:sldLayoutMkLst>
        </pc:sldLayoutChg>
        <pc:sldLayoutChg chg="del">
          <pc:chgData name="Bart Czernicki" userId="9bcd8111-637d-4c5f-8fd7-2e36ab9627d7" providerId="ADAL" clId="{F3CB49B3-61FB-1542-AC04-DBBBE0DDD59B}" dt="2023-12-06T19:48:18.896" v="109" actId="2696"/>
          <pc:sldLayoutMkLst>
            <pc:docMk/>
            <pc:sldMasterMk cId="3409007958" sldId="2147486684"/>
            <pc:sldLayoutMk cId="688404027" sldId="2147486712"/>
          </pc:sldLayoutMkLst>
        </pc:sldLayoutChg>
        <pc:sldLayoutChg chg="del">
          <pc:chgData name="Bart Czernicki" userId="9bcd8111-637d-4c5f-8fd7-2e36ab9627d7" providerId="ADAL" clId="{F3CB49B3-61FB-1542-AC04-DBBBE0DDD59B}" dt="2023-12-06T19:48:18.897" v="110" actId="2696"/>
          <pc:sldLayoutMkLst>
            <pc:docMk/>
            <pc:sldMasterMk cId="3409007958" sldId="2147486684"/>
            <pc:sldLayoutMk cId="2301671346" sldId="2147486713"/>
          </pc:sldLayoutMkLst>
        </pc:sldLayoutChg>
        <pc:sldLayoutChg chg="del">
          <pc:chgData name="Bart Czernicki" userId="9bcd8111-637d-4c5f-8fd7-2e36ab9627d7" providerId="ADAL" clId="{F3CB49B3-61FB-1542-AC04-DBBBE0DDD59B}" dt="2023-12-06T19:48:18.898" v="111" actId="2696"/>
          <pc:sldLayoutMkLst>
            <pc:docMk/>
            <pc:sldMasterMk cId="3409007958" sldId="2147486684"/>
            <pc:sldLayoutMk cId="3644343608" sldId="2147486714"/>
          </pc:sldLayoutMkLst>
        </pc:sldLayoutChg>
        <pc:sldLayoutChg chg="del">
          <pc:chgData name="Bart Czernicki" userId="9bcd8111-637d-4c5f-8fd7-2e36ab9627d7" providerId="ADAL" clId="{F3CB49B3-61FB-1542-AC04-DBBBE0DDD59B}" dt="2023-12-06T19:48:18.899" v="112" actId="2696"/>
          <pc:sldLayoutMkLst>
            <pc:docMk/>
            <pc:sldMasterMk cId="3409007958" sldId="2147486684"/>
            <pc:sldLayoutMk cId="3195982012" sldId="2147486715"/>
          </pc:sldLayoutMkLst>
        </pc:sldLayoutChg>
        <pc:sldLayoutChg chg="del">
          <pc:chgData name="Bart Czernicki" userId="9bcd8111-637d-4c5f-8fd7-2e36ab9627d7" providerId="ADAL" clId="{F3CB49B3-61FB-1542-AC04-DBBBE0DDD59B}" dt="2023-12-06T19:48:18.900" v="113" actId="2696"/>
          <pc:sldLayoutMkLst>
            <pc:docMk/>
            <pc:sldMasterMk cId="3409007958" sldId="2147486684"/>
            <pc:sldLayoutMk cId="3924841608" sldId="2147486716"/>
          </pc:sldLayoutMkLst>
        </pc:sldLayoutChg>
        <pc:sldLayoutChg chg="del">
          <pc:chgData name="Bart Czernicki" userId="9bcd8111-637d-4c5f-8fd7-2e36ab9627d7" providerId="ADAL" clId="{F3CB49B3-61FB-1542-AC04-DBBBE0DDD59B}" dt="2023-12-06T19:48:18.901" v="114" actId="2696"/>
          <pc:sldLayoutMkLst>
            <pc:docMk/>
            <pc:sldMasterMk cId="3409007958" sldId="2147486684"/>
            <pc:sldLayoutMk cId="3170523965" sldId="2147486717"/>
          </pc:sldLayoutMkLst>
        </pc:sldLayoutChg>
        <pc:sldLayoutChg chg="del">
          <pc:chgData name="Bart Czernicki" userId="9bcd8111-637d-4c5f-8fd7-2e36ab9627d7" providerId="ADAL" clId="{F3CB49B3-61FB-1542-AC04-DBBBE0DDD59B}" dt="2023-12-06T19:48:18.902" v="115" actId="2696"/>
          <pc:sldLayoutMkLst>
            <pc:docMk/>
            <pc:sldMasterMk cId="3409007958" sldId="2147486684"/>
            <pc:sldLayoutMk cId="1684578510" sldId="2147486718"/>
          </pc:sldLayoutMkLst>
        </pc:sldLayoutChg>
        <pc:sldLayoutChg chg="del">
          <pc:chgData name="Bart Czernicki" userId="9bcd8111-637d-4c5f-8fd7-2e36ab9627d7" providerId="ADAL" clId="{F3CB49B3-61FB-1542-AC04-DBBBE0DDD59B}" dt="2023-12-06T19:48:18.903" v="116" actId="2696"/>
          <pc:sldLayoutMkLst>
            <pc:docMk/>
            <pc:sldMasterMk cId="3409007958" sldId="2147486684"/>
            <pc:sldLayoutMk cId="1598308329" sldId="2147486719"/>
          </pc:sldLayoutMkLst>
        </pc:sldLayoutChg>
        <pc:sldLayoutChg chg="del">
          <pc:chgData name="Bart Czernicki" userId="9bcd8111-637d-4c5f-8fd7-2e36ab9627d7" providerId="ADAL" clId="{F3CB49B3-61FB-1542-AC04-DBBBE0DDD59B}" dt="2023-12-06T19:48:18.904" v="117" actId="2696"/>
          <pc:sldLayoutMkLst>
            <pc:docMk/>
            <pc:sldMasterMk cId="3409007958" sldId="2147486684"/>
            <pc:sldLayoutMk cId="1979589467" sldId="2147486720"/>
          </pc:sldLayoutMkLst>
        </pc:sldLayoutChg>
        <pc:sldLayoutChg chg="del">
          <pc:chgData name="Bart Czernicki" userId="9bcd8111-637d-4c5f-8fd7-2e36ab9627d7" providerId="ADAL" clId="{F3CB49B3-61FB-1542-AC04-DBBBE0DDD59B}" dt="2023-12-06T19:48:18.905" v="118" actId="2696"/>
          <pc:sldLayoutMkLst>
            <pc:docMk/>
            <pc:sldMasterMk cId="3409007958" sldId="2147486684"/>
            <pc:sldLayoutMk cId="4147874173" sldId="2147486721"/>
          </pc:sldLayoutMkLst>
        </pc:sldLayoutChg>
        <pc:sldLayoutChg chg="del">
          <pc:chgData name="Bart Czernicki" userId="9bcd8111-637d-4c5f-8fd7-2e36ab9627d7" providerId="ADAL" clId="{F3CB49B3-61FB-1542-AC04-DBBBE0DDD59B}" dt="2023-12-06T19:48:18.906" v="119" actId="2696"/>
          <pc:sldLayoutMkLst>
            <pc:docMk/>
            <pc:sldMasterMk cId="3409007958" sldId="2147486684"/>
            <pc:sldLayoutMk cId="833542379" sldId="2147486722"/>
          </pc:sldLayoutMkLst>
        </pc:sldLayoutChg>
        <pc:sldLayoutChg chg="del">
          <pc:chgData name="Bart Czernicki" userId="9bcd8111-637d-4c5f-8fd7-2e36ab9627d7" providerId="ADAL" clId="{F3CB49B3-61FB-1542-AC04-DBBBE0DDD59B}" dt="2023-12-06T19:48:18.907" v="120" actId="2696"/>
          <pc:sldLayoutMkLst>
            <pc:docMk/>
            <pc:sldMasterMk cId="3409007958" sldId="2147486684"/>
            <pc:sldLayoutMk cId="110978780" sldId="2147486723"/>
          </pc:sldLayoutMkLst>
        </pc:sldLayoutChg>
        <pc:sldLayoutChg chg="del">
          <pc:chgData name="Bart Czernicki" userId="9bcd8111-637d-4c5f-8fd7-2e36ab9627d7" providerId="ADAL" clId="{F3CB49B3-61FB-1542-AC04-DBBBE0DDD59B}" dt="2023-12-06T19:48:18.907" v="121" actId="2696"/>
          <pc:sldLayoutMkLst>
            <pc:docMk/>
            <pc:sldMasterMk cId="3409007958" sldId="2147486684"/>
            <pc:sldLayoutMk cId="1797302274" sldId="2147486724"/>
          </pc:sldLayoutMkLst>
        </pc:sldLayoutChg>
        <pc:sldLayoutChg chg="del">
          <pc:chgData name="Bart Czernicki" userId="9bcd8111-637d-4c5f-8fd7-2e36ab9627d7" providerId="ADAL" clId="{F3CB49B3-61FB-1542-AC04-DBBBE0DDD59B}" dt="2023-12-06T19:48:18.908" v="122" actId="2696"/>
          <pc:sldLayoutMkLst>
            <pc:docMk/>
            <pc:sldMasterMk cId="3409007958" sldId="2147486684"/>
            <pc:sldLayoutMk cId="916440806" sldId="2147486725"/>
          </pc:sldLayoutMkLst>
        </pc:sldLayoutChg>
        <pc:sldLayoutChg chg="del">
          <pc:chgData name="Bart Czernicki" userId="9bcd8111-637d-4c5f-8fd7-2e36ab9627d7" providerId="ADAL" clId="{F3CB49B3-61FB-1542-AC04-DBBBE0DDD59B}" dt="2023-12-06T19:48:18.909" v="123" actId="2696"/>
          <pc:sldLayoutMkLst>
            <pc:docMk/>
            <pc:sldMasterMk cId="3409007958" sldId="2147486684"/>
            <pc:sldLayoutMk cId="302334568" sldId="2147486726"/>
          </pc:sldLayoutMkLst>
        </pc:sldLayoutChg>
        <pc:sldLayoutChg chg="del">
          <pc:chgData name="Bart Czernicki" userId="9bcd8111-637d-4c5f-8fd7-2e36ab9627d7" providerId="ADAL" clId="{F3CB49B3-61FB-1542-AC04-DBBBE0DDD59B}" dt="2023-12-06T19:48:18.910" v="124" actId="2696"/>
          <pc:sldLayoutMkLst>
            <pc:docMk/>
            <pc:sldMasterMk cId="3409007958" sldId="2147486684"/>
            <pc:sldLayoutMk cId="4271891553" sldId="2147486727"/>
          </pc:sldLayoutMkLst>
        </pc:sldLayoutChg>
        <pc:sldLayoutChg chg="del">
          <pc:chgData name="Bart Czernicki" userId="9bcd8111-637d-4c5f-8fd7-2e36ab9627d7" providerId="ADAL" clId="{F3CB49B3-61FB-1542-AC04-DBBBE0DDD59B}" dt="2023-12-06T19:48:18.910" v="125" actId="2696"/>
          <pc:sldLayoutMkLst>
            <pc:docMk/>
            <pc:sldMasterMk cId="3409007958" sldId="2147486684"/>
            <pc:sldLayoutMk cId="207989214" sldId="2147486728"/>
          </pc:sldLayoutMkLst>
        </pc:sldLayoutChg>
        <pc:sldLayoutChg chg="del">
          <pc:chgData name="Bart Czernicki" userId="9bcd8111-637d-4c5f-8fd7-2e36ab9627d7" providerId="ADAL" clId="{F3CB49B3-61FB-1542-AC04-DBBBE0DDD59B}" dt="2023-12-06T19:48:18.911" v="126" actId="2696"/>
          <pc:sldLayoutMkLst>
            <pc:docMk/>
            <pc:sldMasterMk cId="3409007958" sldId="2147486684"/>
            <pc:sldLayoutMk cId="1731415994" sldId="2147486729"/>
          </pc:sldLayoutMkLst>
        </pc:sldLayoutChg>
        <pc:sldLayoutChg chg="del">
          <pc:chgData name="Bart Czernicki" userId="9bcd8111-637d-4c5f-8fd7-2e36ab9627d7" providerId="ADAL" clId="{F3CB49B3-61FB-1542-AC04-DBBBE0DDD59B}" dt="2023-12-06T19:48:18.911" v="127" actId="2696"/>
          <pc:sldLayoutMkLst>
            <pc:docMk/>
            <pc:sldMasterMk cId="3409007958" sldId="2147486684"/>
            <pc:sldLayoutMk cId="2284260655" sldId="2147486730"/>
          </pc:sldLayoutMkLst>
        </pc:sldLayoutChg>
        <pc:sldLayoutChg chg="del">
          <pc:chgData name="Bart Czernicki" userId="9bcd8111-637d-4c5f-8fd7-2e36ab9627d7" providerId="ADAL" clId="{F3CB49B3-61FB-1542-AC04-DBBBE0DDD59B}" dt="2023-12-06T19:48:18.912" v="128" actId="2696"/>
          <pc:sldLayoutMkLst>
            <pc:docMk/>
            <pc:sldMasterMk cId="3409007958" sldId="2147486684"/>
            <pc:sldLayoutMk cId="2576867993" sldId="2147486731"/>
          </pc:sldLayoutMkLst>
        </pc:sldLayoutChg>
        <pc:sldLayoutChg chg="del">
          <pc:chgData name="Bart Czernicki" userId="9bcd8111-637d-4c5f-8fd7-2e36ab9627d7" providerId="ADAL" clId="{F3CB49B3-61FB-1542-AC04-DBBBE0DDD59B}" dt="2023-12-06T19:48:18.912" v="129" actId="2696"/>
          <pc:sldLayoutMkLst>
            <pc:docMk/>
            <pc:sldMasterMk cId="3409007958" sldId="2147486684"/>
            <pc:sldLayoutMk cId="3824727671" sldId="2147486732"/>
          </pc:sldLayoutMkLst>
        </pc:sldLayoutChg>
        <pc:sldLayoutChg chg="del">
          <pc:chgData name="Bart Czernicki" userId="9bcd8111-637d-4c5f-8fd7-2e36ab9627d7" providerId="ADAL" clId="{F3CB49B3-61FB-1542-AC04-DBBBE0DDD59B}" dt="2023-12-06T19:48:18.913" v="130" actId="2696"/>
          <pc:sldLayoutMkLst>
            <pc:docMk/>
            <pc:sldMasterMk cId="3409007958" sldId="2147486684"/>
            <pc:sldLayoutMk cId="2671027947" sldId="2147486733"/>
          </pc:sldLayoutMkLst>
        </pc:sldLayoutChg>
        <pc:sldLayoutChg chg="del">
          <pc:chgData name="Bart Czernicki" userId="9bcd8111-637d-4c5f-8fd7-2e36ab9627d7" providerId="ADAL" clId="{F3CB49B3-61FB-1542-AC04-DBBBE0DDD59B}" dt="2023-12-06T19:48:18.914" v="131" actId="2696"/>
          <pc:sldLayoutMkLst>
            <pc:docMk/>
            <pc:sldMasterMk cId="3409007958" sldId="2147486684"/>
            <pc:sldLayoutMk cId="1946657026" sldId="2147486734"/>
          </pc:sldLayoutMkLst>
        </pc:sldLayoutChg>
        <pc:sldLayoutChg chg="del">
          <pc:chgData name="Bart Czernicki" userId="9bcd8111-637d-4c5f-8fd7-2e36ab9627d7" providerId="ADAL" clId="{F3CB49B3-61FB-1542-AC04-DBBBE0DDD59B}" dt="2023-12-06T19:48:18.914" v="132" actId="2696"/>
          <pc:sldLayoutMkLst>
            <pc:docMk/>
            <pc:sldMasterMk cId="3409007958" sldId="2147486684"/>
            <pc:sldLayoutMk cId="3038898722" sldId="2147486735"/>
          </pc:sldLayoutMkLst>
        </pc:sldLayoutChg>
        <pc:sldLayoutChg chg="del">
          <pc:chgData name="Bart Czernicki" userId="9bcd8111-637d-4c5f-8fd7-2e36ab9627d7" providerId="ADAL" clId="{F3CB49B3-61FB-1542-AC04-DBBBE0DDD59B}" dt="2023-12-06T19:48:18.916" v="133" actId="2696"/>
          <pc:sldLayoutMkLst>
            <pc:docMk/>
            <pc:sldMasterMk cId="3409007958" sldId="2147486684"/>
            <pc:sldLayoutMk cId="3308156395" sldId="2147486736"/>
          </pc:sldLayoutMkLst>
        </pc:sldLayoutChg>
        <pc:sldLayoutChg chg="del">
          <pc:chgData name="Bart Czernicki" userId="9bcd8111-637d-4c5f-8fd7-2e36ab9627d7" providerId="ADAL" clId="{F3CB49B3-61FB-1542-AC04-DBBBE0DDD59B}" dt="2023-12-06T19:48:18.917" v="134" actId="2696"/>
          <pc:sldLayoutMkLst>
            <pc:docMk/>
            <pc:sldMasterMk cId="3409007958" sldId="2147486684"/>
            <pc:sldLayoutMk cId="1025742975" sldId="2147486737"/>
          </pc:sldLayoutMkLst>
        </pc:sldLayoutChg>
        <pc:sldLayoutChg chg="del">
          <pc:chgData name="Bart Czernicki" userId="9bcd8111-637d-4c5f-8fd7-2e36ab9627d7" providerId="ADAL" clId="{F3CB49B3-61FB-1542-AC04-DBBBE0DDD59B}" dt="2023-12-06T19:48:18.918" v="135" actId="2696"/>
          <pc:sldLayoutMkLst>
            <pc:docMk/>
            <pc:sldMasterMk cId="3409007958" sldId="2147486684"/>
            <pc:sldLayoutMk cId="279725118" sldId="2147486739"/>
          </pc:sldLayoutMkLst>
        </pc:sldLayoutChg>
        <pc:sldLayoutChg chg="del">
          <pc:chgData name="Bart Czernicki" userId="9bcd8111-637d-4c5f-8fd7-2e36ab9627d7" providerId="ADAL" clId="{F3CB49B3-61FB-1542-AC04-DBBBE0DDD59B}" dt="2023-12-06T19:48:18.919" v="136" actId="2696"/>
          <pc:sldLayoutMkLst>
            <pc:docMk/>
            <pc:sldMasterMk cId="3409007958" sldId="2147486684"/>
            <pc:sldLayoutMk cId="3651797772" sldId="2147486740"/>
          </pc:sldLayoutMkLst>
        </pc:sldLayoutChg>
        <pc:sldLayoutChg chg="del">
          <pc:chgData name="Bart Czernicki" userId="9bcd8111-637d-4c5f-8fd7-2e36ab9627d7" providerId="ADAL" clId="{F3CB49B3-61FB-1542-AC04-DBBBE0DDD59B}" dt="2023-12-06T19:48:18.920" v="137" actId="2696"/>
          <pc:sldLayoutMkLst>
            <pc:docMk/>
            <pc:sldMasterMk cId="3409007958" sldId="2147486684"/>
            <pc:sldLayoutMk cId="2699996726" sldId="2147486741"/>
          </pc:sldLayoutMkLst>
        </pc:sldLayoutChg>
        <pc:sldLayoutChg chg="del">
          <pc:chgData name="Bart Czernicki" userId="9bcd8111-637d-4c5f-8fd7-2e36ab9627d7" providerId="ADAL" clId="{F3CB49B3-61FB-1542-AC04-DBBBE0DDD59B}" dt="2023-12-06T19:48:18.920" v="138" actId="2696"/>
          <pc:sldLayoutMkLst>
            <pc:docMk/>
            <pc:sldMasterMk cId="3409007958" sldId="2147486684"/>
            <pc:sldLayoutMk cId="1918476546" sldId="2147486742"/>
          </pc:sldLayoutMkLst>
        </pc:sldLayoutChg>
        <pc:sldLayoutChg chg="del">
          <pc:chgData name="Bart Czernicki" userId="9bcd8111-637d-4c5f-8fd7-2e36ab9627d7" providerId="ADAL" clId="{F3CB49B3-61FB-1542-AC04-DBBBE0DDD59B}" dt="2023-12-06T19:48:18.921" v="139" actId="2696"/>
          <pc:sldLayoutMkLst>
            <pc:docMk/>
            <pc:sldMasterMk cId="3409007958" sldId="2147486684"/>
            <pc:sldLayoutMk cId="1607901696" sldId="2147486743"/>
          </pc:sldLayoutMkLst>
        </pc:sldLayoutChg>
      </pc:sldMasterChg>
      <pc:sldMasterChg chg="del delSldLayout">
        <pc:chgData name="Bart Czernicki" userId="9bcd8111-637d-4c5f-8fd7-2e36ab9627d7" providerId="ADAL" clId="{F3CB49B3-61FB-1542-AC04-DBBBE0DDD59B}" dt="2023-12-06T19:48:21.677" v="167" actId="2696"/>
        <pc:sldMasterMkLst>
          <pc:docMk/>
          <pc:sldMasterMk cId="2033086983" sldId="2147486798"/>
        </pc:sldMasterMkLst>
        <pc:sldLayoutChg chg="del">
          <pc:chgData name="Bart Czernicki" userId="9bcd8111-637d-4c5f-8fd7-2e36ab9627d7" providerId="ADAL" clId="{F3CB49B3-61FB-1542-AC04-DBBBE0DDD59B}" dt="2023-12-06T19:48:21.663" v="141" actId="2696"/>
          <pc:sldLayoutMkLst>
            <pc:docMk/>
            <pc:sldMasterMk cId="2033086983" sldId="2147486798"/>
            <pc:sldLayoutMk cId="2758358928" sldId="2147486799"/>
          </pc:sldLayoutMkLst>
        </pc:sldLayoutChg>
        <pc:sldLayoutChg chg="del">
          <pc:chgData name="Bart Czernicki" userId="9bcd8111-637d-4c5f-8fd7-2e36ab9627d7" providerId="ADAL" clId="{F3CB49B3-61FB-1542-AC04-DBBBE0DDD59B}" dt="2023-12-06T19:48:21.663" v="142" actId="2696"/>
          <pc:sldLayoutMkLst>
            <pc:docMk/>
            <pc:sldMasterMk cId="2033086983" sldId="2147486798"/>
            <pc:sldLayoutMk cId="282315245" sldId="2147486800"/>
          </pc:sldLayoutMkLst>
        </pc:sldLayoutChg>
        <pc:sldLayoutChg chg="del">
          <pc:chgData name="Bart Czernicki" userId="9bcd8111-637d-4c5f-8fd7-2e36ab9627d7" providerId="ADAL" clId="{F3CB49B3-61FB-1542-AC04-DBBBE0DDD59B}" dt="2023-12-06T19:48:21.664" v="143" actId="2696"/>
          <pc:sldLayoutMkLst>
            <pc:docMk/>
            <pc:sldMasterMk cId="2033086983" sldId="2147486798"/>
            <pc:sldLayoutMk cId="738210435" sldId="2147486801"/>
          </pc:sldLayoutMkLst>
        </pc:sldLayoutChg>
        <pc:sldLayoutChg chg="del">
          <pc:chgData name="Bart Czernicki" userId="9bcd8111-637d-4c5f-8fd7-2e36ab9627d7" providerId="ADAL" clId="{F3CB49B3-61FB-1542-AC04-DBBBE0DDD59B}" dt="2023-12-06T19:48:21.664" v="144" actId="2696"/>
          <pc:sldLayoutMkLst>
            <pc:docMk/>
            <pc:sldMasterMk cId="2033086983" sldId="2147486798"/>
            <pc:sldLayoutMk cId="3777441269" sldId="2147486802"/>
          </pc:sldLayoutMkLst>
        </pc:sldLayoutChg>
        <pc:sldLayoutChg chg="del">
          <pc:chgData name="Bart Czernicki" userId="9bcd8111-637d-4c5f-8fd7-2e36ab9627d7" providerId="ADAL" clId="{F3CB49B3-61FB-1542-AC04-DBBBE0DDD59B}" dt="2023-12-06T19:48:21.665" v="145" actId="2696"/>
          <pc:sldLayoutMkLst>
            <pc:docMk/>
            <pc:sldMasterMk cId="2033086983" sldId="2147486798"/>
            <pc:sldLayoutMk cId="2098127051" sldId="2147486803"/>
          </pc:sldLayoutMkLst>
        </pc:sldLayoutChg>
        <pc:sldLayoutChg chg="del">
          <pc:chgData name="Bart Czernicki" userId="9bcd8111-637d-4c5f-8fd7-2e36ab9627d7" providerId="ADAL" clId="{F3CB49B3-61FB-1542-AC04-DBBBE0DDD59B}" dt="2023-12-06T19:48:21.666" v="146" actId="2696"/>
          <pc:sldLayoutMkLst>
            <pc:docMk/>
            <pc:sldMasterMk cId="2033086983" sldId="2147486798"/>
            <pc:sldLayoutMk cId="2138305906" sldId="2147486804"/>
          </pc:sldLayoutMkLst>
        </pc:sldLayoutChg>
        <pc:sldLayoutChg chg="del">
          <pc:chgData name="Bart Czernicki" userId="9bcd8111-637d-4c5f-8fd7-2e36ab9627d7" providerId="ADAL" clId="{F3CB49B3-61FB-1542-AC04-DBBBE0DDD59B}" dt="2023-12-06T19:48:21.666" v="147" actId="2696"/>
          <pc:sldLayoutMkLst>
            <pc:docMk/>
            <pc:sldMasterMk cId="2033086983" sldId="2147486798"/>
            <pc:sldLayoutMk cId="1227758815" sldId="2147486805"/>
          </pc:sldLayoutMkLst>
        </pc:sldLayoutChg>
        <pc:sldLayoutChg chg="del">
          <pc:chgData name="Bart Czernicki" userId="9bcd8111-637d-4c5f-8fd7-2e36ab9627d7" providerId="ADAL" clId="{F3CB49B3-61FB-1542-AC04-DBBBE0DDD59B}" dt="2023-12-06T19:48:21.667" v="148" actId="2696"/>
          <pc:sldLayoutMkLst>
            <pc:docMk/>
            <pc:sldMasterMk cId="2033086983" sldId="2147486798"/>
            <pc:sldLayoutMk cId="1592462119" sldId="2147486806"/>
          </pc:sldLayoutMkLst>
        </pc:sldLayoutChg>
        <pc:sldLayoutChg chg="del">
          <pc:chgData name="Bart Czernicki" userId="9bcd8111-637d-4c5f-8fd7-2e36ab9627d7" providerId="ADAL" clId="{F3CB49B3-61FB-1542-AC04-DBBBE0DDD59B}" dt="2023-12-06T19:48:21.667" v="149" actId="2696"/>
          <pc:sldLayoutMkLst>
            <pc:docMk/>
            <pc:sldMasterMk cId="2033086983" sldId="2147486798"/>
            <pc:sldLayoutMk cId="3897022914" sldId="2147486807"/>
          </pc:sldLayoutMkLst>
        </pc:sldLayoutChg>
        <pc:sldLayoutChg chg="del">
          <pc:chgData name="Bart Czernicki" userId="9bcd8111-637d-4c5f-8fd7-2e36ab9627d7" providerId="ADAL" clId="{F3CB49B3-61FB-1542-AC04-DBBBE0DDD59B}" dt="2023-12-06T19:48:21.668" v="150" actId="2696"/>
          <pc:sldLayoutMkLst>
            <pc:docMk/>
            <pc:sldMasterMk cId="2033086983" sldId="2147486798"/>
            <pc:sldLayoutMk cId="1492007771" sldId="2147486808"/>
          </pc:sldLayoutMkLst>
        </pc:sldLayoutChg>
        <pc:sldLayoutChg chg="del">
          <pc:chgData name="Bart Czernicki" userId="9bcd8111-637d-4c5f-8fd7-2e36ab9627d7" providerId="ADAL" clId="{F3CB49B3-61FB-1542-AC04-DBBBE0DDD59B}" dt="2023-12-06T19:48:21.669" v="151" actId="2696"/>
          <pc:sldLayoutMkLst>
            <pc:docMk/>
            <pc:sldMasterMk cId="2033086983" sldId="2147486798"/>
            <pc:sldLayoutMk cId="4195063037" sldId="2147486809"/>
          </pc:sldLayoutMkLst>
        </pc:sldLayoutChg>
        <pc:sldLayoutChg chg="del">
          <pc:chgData name="Bart Czernicki" userId="9bcd8111-637d-4c5f-8fd7-2e36ab9627d7" providerId="ADAL" clId="{F3CB49B3-61FB-1542-AC04-DBBBE0DDD59B}" dt="2023-12-06T19:48:21.669" v="152" actId="2696"/>
          <pc:sldLayoutMkLst>
            <pc:docMk/>
            <pc:sldMasterMk cId="2033086983" sldId="2147486798"/>
            <pc:sldLayoutMk cId="3806887354" sldId="2147486810"/>
          </pc:sldLayoutMkLst>
        </pc:sldLayoutChg>
        <pc:sldLayoutChg chg="del">
          <pc:chgData name="Bart Czernicki" userId="9bcd8111-637d-4c5f-8fd7-2e36ab9627d7" providerId="ADAL" clId="{F3CB49B3-61FB-1542-AC04-DBBBE0DDD59B}" dt="2023-12-06T19:48:21.669" v="153" actId="2696"/>
          <pc:sldLayoutMkLst>
            <pc:docMk/>
            <pc:sldMasterMk cId="2033086983" sldId="2147486798"/>
            <pc:sldLayoutMk cId="3750785312" sldId="2147486811"/>
          </pc:sldLayoutMkLst>
        </pc:sldLayoutChg>
        <pc:sldLayoutChg chg="del">
          <pc:chgData name="Bart Czernicki" userId="9bcd8111-637d-4c5f-8fd7-2e36ab9627d7" providerId="ADAL" clId="{F3CB49B3-61FB-1542-AC04-DBBBE0DDD59B}" dt="2023-12-06T19:48:21.670" v="154" actId="2696"/>
          <pc:sldLayoutMkLst>
            <pc:docMk/>
            <pc:sldMasterMk cId="2033086983" sldId="2147486798"/>
            <pc:sldLayoutMk cId="1305556930" sldId="2147486812"/>
          </pc:sldLayoutMkLst>
        </pc:sldLayoutChg>
        <pc:sldLayoutChg chg="del">
          <pc:chgData name="Bart Czernicki" userId="9bcd8111-637d-4c5f-8fd7-2e36ab9627d7" providerId="ADAL" clId="{F3CB49B3-61FB-1542-AC04-DBBBE0DDD59B}" dt="2023-12-06T19:48:21.670" v="155" actId="2696"/>
          <pc:sldLayoutMkLst>
            <pc:docMk/>
            <pc:sldMasterMk cId="2033086983" sldId="2147486798"/>
            <pc:sldLayoutMk cId="4206830127" sldId="2147486813"/>
          </pc:sldLayoutMkLst>
        </pc:sldLayoutChg>
        <pc:sldLayoutChg chg="del">
          <pc:chgData name="Bart Czernicki" userId="9bcd8111-637d-4c5f-8fd7-2e36ab9627d7" providerId="ADAL" clId="{F3CB49B3-61FB-1542-AC04-DBBBE0DDD59B}" dt="2023-12-06T19:48:21.671" v="156" actId="2696"/>
          <pc:sldLayoutMkLst>
            <pc:docMk/>
            <pc:sldMasterMk cId="2033086983" sldId="2147486798"/>
            <pc:sldLayoutMk cId="624875653" sldId="2147486814"/>
          </pc:sldLayoutMkLst>
        </pc:sldLayoutChg>
        <pc:sldLayoutChg chg="del">
          <pc:chgData name="Bart Czernicki" userId="9bcd8111-637d-4c5f-8fd7-2e36ab9627d7" providerId="ADAL" clId="{F3CB49B3-61FB-1542-AC04-DBBBE0DDD59B}" dt="2023-12-06T19:48:21.671" v="157" actId="2696"/>
          <pc:sldLayoutMkLst>
            <pc:docMk/>
            <pc:sldMasterMk cId="2033086983" sldId="2147486798"/>
            <pc:sldLayoutMk cId="21060276" sldId="2147486815"/>
          </pc:sldLayoutMkLst>
        </pc:sldLayoutChg>
        <pc:sldLayoutChg chg="del">
          <pc:chgData name="Bart Czernicki" userId="9bcd8111-637d-4c5f-8fd7-2e36ab9627d7" providerId="ADAL" clId="{F3CB49B3-61FB-1542-AC04-DBBBE0DDD59B}" dt="2023-12-06T19:48:21.672" v="158" actId="2696"/>
          <pc:sldLayoutMkLst>
            <pc:docMk/>
            <pc:sldMasterMk cId="2033086983" sldId="2147486798"/>
            <pc:sldLayoutMk cId="2830724844" sldId="2147486816"/>
          </pc:sldLayoutMkLst>
        </pc:sldLayoutChg>
        <pc:sldLayoutChg chg="del">
          <pc:chgData name="Bart Czernicki" userId="9bcd8111-637d-4c5f-8fd7-2e36ab9627d7" providerId="ADAL" clId="{F3CB49B3-61FB-1542-AC04-DBBBE0DDD59B}" dt="2023-12-06T19:48:21.672" v="159" actId="2696"/>
          <pc:sldLayoutMkLst>
            <pc:docMk/>
            <pc:sldMasterMk cId="2033086983" sldId="2147486798"/>
            <pc:sldLayoutMk cId="2092124086" sldId="2147486817"/>
          </pc:sldLayoutMkLst>
        </pc:sldLayoutChg>
        <pc:sldLayoutChg chg="del">
          <pc:chgData name="Bart Czernicki" userId="9bcd8111-637d-4c5f-8fd7-2e36ab9627d7" providerId="ADAL" clId="{F3CB49B3-61FB-1542-AC04-DBBBE0DDD59B}" dt="2023-12-06T19:48:21.673" v="160" actId="2696"/>
          <pc:sldLayoutMkLst>
            <pc:docMk/>
            <pc:sldMasterMk cId="2033086983" sldId="2147486798"/>
            <pc:sldLayoutMk cId="4004501095" sldId="2147486818"/>
          </pc:sldLayoutMkLst>
        </pc:sldLayoutChg>
        <pc:sldLayoutChg chg="del">
          <pc:chgData name="Bart Czernicki" userId="9bcd8111-637d-4c5f-8fd7-2e36ab9627d7" providerId="ADAL" clId="{F3CB49B3-61FB-1542-AC04-DBBBE0DDD59B}" dt="2023-12-06T19:48:21.673" v="161" actId="2696"/>
          <pc:sldLayoutMkLst>
            <pc:docMk/>
            <pc:sldMasterMk cId="2033086983" sldId="2147486798"/>
            <pc:sldLayoutMk cId="1632855587" sldId="2147486819"/>
          </pc:sldLayoutMkLst>
        </pc:sldLayoutChg>
        <pc:sldLayoutChg chg="del">
          <pc:chgData name="Bart Czernicki" userId="9bcd8111-637d-4c5f-8fd7-2e36ab9627d7" providerId="ADAL" clId="{F3CB49B3-61FB-1542-AC04-DBBBE0DDD59B}" dt="2023-12-06T19:48:21.674" v="162" actId="2696"/>
          <pc:sldLayoutMkLst>
            <pc:docMk/>
            <pc:sldMasterMk cId="2033086983" sldId="2147486798"/>
            <pc:sldLayoutMk cId="38982774" sldId="2147486820"/>
          </pc:sldLayoutMkLst>
        </pc:sldLayoutChg>
        <pc:sldLayoutChg chg="del">
          <pc:chgData name="Bart Czernicki" userId="9bcd8111-637d-4c5f-8fd7-2e36ab9627d7" providerId="ADAL" clId="{F3CB49B3-61FB-1542-AC04-DBBBE0DDD59B}" dt="2023-12-06T19:48:21.674" v="163" actId="2696"/>
          <pc:sldLayoutMkLst>
            <pc:docMk/>
            <pc:sldMasterMk cId="2033086983" sldId="2147486798"/>
            <pc:sldLayoutMk cId="3761989371" sldId="2147486821"/>
          </pc:sldLayoutMkLst>
        </pc:sldLayoutChg>
        <pc:sldLayoutChg chg="del">
          <pc:chgData name="Bart Czernicki" userId="9bcd8111-637d-4c5f-8fd7-2e36ab9627d7" providerId="ADAL" clId="{F3CB49B3-61FB-1542-AC04-DBBBE0DDD59B}" dt="2023-12-06T19:48:21.675" v="164" actId="2696"/>
          <pc:sldLayoutMkLst>
            <pc:docMk/>
            <pc:sldMasterMk cId="2033086983" sldId="2147486798"/>
            <pc:sldLayoutMk cId="1812999065" sldId="2147486822"/>
          </pc:sldLayoutMkLst>
        </pc:sldLayoutChg>
        <pc:sldLayoutChg chg="del">
          <pc:chgData name="Bart Czernicki" userId="9bcd8111-637d-4c5f-8fd7-2e36ab9627d7" providerId="ADAL" clId="{F3CB49B3-61FB-1542-AC04-DBBBE0DDD59B}" dt="2023-12-06T19:48:21.675" v="165" actId="2696"/>
          <pc:sldLayoutMkLst>
            <pc:docMk/>
            <pc:sldMasterMk cId="2033086983" sldId="2147486798"/>
            <pc:sldLayoutMk cId="3365480351" sldId="2147486823"/>
          </pc:sldLayoutMkLst>
        </pc:sldLayoutChg>
        <pc:sldLayoutChg chg="del">
          <pc:chgData name="Bart Czernicki" userId="9bcd8111-637d-4c5f-8fd7-2e36ab9627d7" providerId="ADAL" clId="{F3CB49B3-61FB-1542-AC04-DBBBE0DDD59B}" dt="2023-12-06T19:48:21.675" v="166" actId="2696"/>
          <pc:sldLayoutMkLst>
            <pc:docMk/>
            <pc:sldMasterMk cId="2033086983" sldId="2147486798"/>
            <pc:sldLayoutMk cId="3578792103" sldId="2147486824"/>
          </pc:sldLayoutMkLst>
        </pc:sldLayoutChg>
      </pc:sldMasterChg>
      <pc:sldMasterChg chg="del delSldLayout">
        <pc:chgData name="Bart Czernicki" userId="9bcd8111-637d-4c5f-8fd7-2e36ab9627d7" providerId="ADAL" clId="{F3CB49B3-61FB-1542-AC04-DBBBE0DDD59B}" dt="2023-12-06T19:48:24.044" v="188" actId="2696"/>
        <pc:sldMasterMkLst>
          <pc:docMk/>
          <pc:sldMasterMk cId="1862247650" sldId="2147486825"/>
        </pc:sldMasterMkLst>
        <pc:sldLayoutChg chg="del">
          <pc:chgData name="Bart Czernicki" userId="9bcd8111-637d-4c5f-8fd7-2e36ab9627d7" providerId="ADAL" clId="{F3CB49B3-61FB-1542-AC04-DBBBE0DDD59B}" dt="2023-12-06T19:48:24.020" v="168" actId="2696"/>
          <pc:sldLayoutMkLst>
            <pc:docMk/>
            <pc:sldMasterMk cId="1862247650" sldId="2147486825"/>
            <pc:sldLayoutMk cId="1192384324" sldId="2147486826"/>
          </pc:sldLayoutMkLst>
        </pc:sldLayoutChg>
        <pc:sldLayoutChg chg="del">
          <pc:chgData name="Bart Czernicki" userId="9bcd8111-637d-4c5f-8fd7-2e36ab9627d7" providerId="ADAL" clId="{F3CB49B3-61FB-1542-AC04-DBBBE0DDD59B}" dt="2023-12-06T19:48:24.021" v="169" actId="2696"/>
          <pc:sldLayoutMkLst>
            <pc:docMk/>
            <pc:sldMasterMk cId="1862247650" sldId="2147486825"/>
            <pc:sldLayoutMk cId="2529327024" sldId="2147486827"/>
          </pc:sldLayoutMkLst>
        </pc:sldLayoutChg>
        <pc:sldLayoutChg chg="del">
          <pc:chgData name="Bart Czernicki" userId="9bcd8111-637d-4c5f-8fd7-2e36ab9627d7" providerId="ADAL" clId="{F3CB49B3-61FB-1542-AC04-DBBBE0DDD59B}" dt="2023-12-06T19:48:24.026" v="170" actId="2696"/>
          <pc:sldLayoutMkLst>
            <pc:docMk/>
            <pc:sldMasterMk cId="1862247650" sldId="2147486825"/>
            <pc:sldLayoutMk cId="276142024" sldId="2147486828"/>
          </pc:sldLayoutMkLst>
        </pc:sldLayoutChg>
        <pc:sldLayoutChg chg="del">
          <pc:chgData name="Bart Czernicki" userId="9bcd8111-637d-4c5f-8fd7-2e36ab9627d7" providerId="ADAL" clId="{F3CB49B3-61FB-1542-AC04-DBBBE0DDD59B}" dt="2023-12-06T19:48:24.030" v="171" actId="2696"/>
          <pc:sldLayoutMkLst>
            <pc:docMk/>
            <pc:sldMasterMk cId="1862247650" sldId="2147486825"/>
            <pc:sldLayoutMk cId="989907259" sldId="2147486829"/>
          </pc:sldLayoutMkLst>
        </pc:sldLayoutChg>
        <pc:sldLayoutChg chg="del">
          <pc:chgData name="Bart Czernicki" userId="9bcd8111-637d-4c5f-8fd7-2e36ab9627d7" providerId="ADAL" clId="{F3CB49B3-61FB-1542-AC04-DBBBE0DDD59B}" dt="2023-12-06T19:48:24.030" v="172" actId="2696"/>
          <pc:sldLayoutMkLst>
            <pc:docMk/>
            <pc:sldMasterMk cId="1862247650" sldId="2147486825"/>
            <pc:sldLayoutMk cId="1465399242" sldId="2147486830"/>
          </pc:sldLayoutMkLst>
        </pc:sldLayoutChg>
        <pc:sldLayoutChg chg="del">
          <pc:chgData name="Bart Czernicki" userId="9bcd8111-637d-4c5f-8fd7-2e36ab9627d7" providerId="ADAL" clId="{F3CB49B3-61FB-1542-AC04-DBBBE0DDD59B}" dt="2023-12-06T19:48:24.031" v="173" actId="2696"/>
          <pc:sldLayoutMkLst>
            <pc:docMk/>
            <pc:sldMasterMk cId="1862247650" sldId="2147486825"/>
            <pc:sldLayoutMk cId="4140009975" sldId="2147486831"/>
          </pc:sldLayoutMkLst>
        </pc:sldLayoutChg>
        <pc:sldLayoutChg chg="del">
          <pc:chgData name="Bart Czernicki" userId="9bcd8111-637d-4c5f-8fd7-2e36ab9627d7" providerId="ADAL" clId="{F3CB49B3-61FB-1542-AC04-DBBBE0DDD59B}" dt="2023-12-06T19:48:24.032" v="174" actId="2696"/>
          <pc:sldLayoutMkLst>
            <pc:docMk/>
            <pc:sldMasterMk cId="1862247650" sldId="2147486825"/>
            <pc:sldLayoutMk cId="678510665" sldId="2147486832"/>
          </pc:sldLayoutMkLst>
        </pc:sldLayoutChg>
        <pc:sldLayoutChg chg="del">
          <pc:chgData name="Bart Czernicki" userId="9bcd8111-637d-4c5f-8fd7-2e36ab9627d7" providerId="ADAL" clId="{F3CB49B3-61FB-1542-AC04-DBBBE0DDD59B}" dt="2023-12-06T19:48:24.032" v="175" actId="2696"/>
          <pc:sldLayoutMkLst>
            <pc:docMk/>
            <pc:sldMasterMk cId="1862247650" sldId="2147486825"/>
            <pc:sldLayoutMk cId="1985254801" sldId="2147486833"/>
          </pc:sldLayoutMkLst>
        </pc:sldLayoutChg>
        <pc:sldLayoutChg chg="del">
          <pc:chgData name="Bart Czernicki" userId="9bcd8111-637d-4c5f-8fd7-2e36ab9627d7" providerId="ADAL" clId="{F3CB49B3-61FB-1542-AC04-DBBBE0DDD59B}" dt="2023-12-06T19:48:24.033" v="176" actId="2696"/>
          <pc:sldLayoutMkLst>
            <pc:docMk/>
            <pc:sldMasterMk cId="1862247650" sldId="2147486825"/>
            <pc:sldLayoutMk cId="824258138" sldId="2147486834"/>
          </pc:sldLayoutMkLst>
        </pc:sldLayoutChg>
        <pc:sldLayoutChg chg="del">
          <pc:chgData name="Bart Czernicki" userId="9bcd8111-637d-4c5f-8fd7-2e36ab9627d7" providerId="ADAL" clId="{F3CB49B3-61FB-1542-AC04-DBBBE0DDD59B}" dt="2023-12-06T19:48:24.037" v="177" actId="2696"/>
          <pc:sldLayoutMkLst>
            <pc:docMk/>
            <pc:sldMasterMk cId="1862247650" sldId="2147486825"/>
            <pc:sldLayoutMk cId="2053869765" sldId="2147486835"/>
          </pc:sldLayoutMkLst>
        </pc:sldLayoutChg>
        <pc:sldLayoutChg chg="del">
          <pc:chgData name="Bart Czernicki" userId="9bcd8111-637d-4c5f-8fd7-2e36ab9627d7" providerId="ADAL" clId="{F3CB49B3-61FB-1542-AC04-DBBBE0DDD59B}" dt="2023-12-06T19:48:24.038" v="178" actId="2696"/>
          <pc:sldLayoutMkLst>
            <pc:docMk/>
            <pc:sldMasterMk cId="1862247650" sldId="2147486825"/>
            <pc:sldLayoutMk cId="1816135426" sldId="2147486836"/>
          </pc:sldLayoutMkLst>
        </pc:sldLayoutChg>
        <pc:sldLayoutChg chg="del">
          <pc:chgData name="Bart Czernicki" userId="9bcd8111-637d-4c5f-8fd7-2e36ab9627d7" providerId="ADAL" clId="{F3CB49B3-61FB-1542-AC04-DBBBE0DDD59B}" dt="2023-12-06T19:48:24.039" v="179" actId="2696"/>
          <pc:sldLayoutMkLst>
            <pc:docMk/>
            <pc:sldMasterMk cId="1862247650" sldId="2147486825"/>
            <pc:sldLayoutMk cId="3768940775" sldId="2147486837"/>
          </pc:sldLayoutMkLst>
        </pc:sldLayoutChg>
        <pc:sldLayoutChg chg="del">
          <pc:chgData name="Bart Czernicki" userId="9bcd8111-637d-4c5f-8fd7-2e36ab9627d7" providerId="ADAL" clId="{F3CB49B3-61FB-1542-AC04-DBBBE0DDD59B}" dt="2023-12-06T19:48:24.039" v="180" actId="2696"/>
          <pc:sldLayoutMkLst>
            <pc:docMk/>
            <pc:sldMasterMk cId="1862247650" sldId="2147486825"/>
            <pc:sldLayoutMk cId="1460812059" sldId="2147486838"/>
          </pc:sldLayoutMkLst>
        </pc:sldLayoutChg>
        <pc:sldLayoutChg chg="del">
          <pc:chgData name="Bart Czernicki" userId="9bcd8111-637d-4c5f-8fd7-2e36ab9627d7" providerId="ADAL" clId="{F3CB49B3-61FB-1542-AC04-DBBBE0DDD59B}" dt="2023-12-06T19:48:24.040" v="181" actId="2696"/>
          <pc:sldLayoutMkLst>
            <pc:docMk/>
            <pc:sldMasterMk cId="1862247650" sldId="2147486825"/>
            <pc:sldLayoutMk cId="4152580464" sldId="2147486839"/>
          </pc:sldLayoutMkLst>
        </pc:sldLayoutChg>
        <pc:sldLayoutChg chg="del">
          <pc:chgData name="Bart Czernicki" userId="9bcd8111-637d-4c5f-8fd7-2e36ab9627d7" providerId="ADAL" clId="{F3CB49B3-61FB-1542-AC04-DBBBE0DDD59B}" dt="2023-12-06T19:48:24.040" v="182" actId="2696"/>
          <pc:sldLayoutMkLst>
            <pc:docMk/>
            <pc:sldMasterMk cId="1862247650" sldId="2147486825"/>
            <pc:sldLayoutMk cId="3330075583" sldId="2147486840"/>
          </pc:sldLayoutMkLst>
        </pc:sldLayoutChg>
        <pc:sldLayoutChg chg="del">
          <pc:chgData name="Bart Czernicki" userId="9bcd8111-637d-4c5f-8fd7-2e36ab9627d7" providerId="ADAL" clId="{F3CB49B3-61FB-1542-AC04-DBBBE0DDD59B}" dt="2023-12-06T19:48:24.041" v="183" actId="2696"/>
          <pc:sldLayoutMkLst>
            <pc:docMk/>
            <pc:sldMasterMk cId="1862247650" sldId="2147486825"/>
            <pc:sldLayoutMk cId="1302804984" sldId="2147486841"/>
          </pc:sldLayoutMkLst>
        </pc:sldLayoutChg>
        <pc:sldLayoutChg chg="del">
          <pc:chgData name="Bart Czernicki" userId="9bcd8111-637d-4c5f-8fd7-2e36ab9627d7" providerId="ADAL" clId="{F3CB49B3-61FB-1542-AC04-DBBBE0DDD59B}" dt="2023-12-06T19:48:24.041" v="184" actId="2696"/>
          <pc:sldLayoutMkLst>
            <pc:docMk/>
            <pc:sldMasterMk cId="1862247650" sldId="2147486825"/>
            <pc:sldLayoutMk cId="1323025893" sldId="2147486842"/>
          </pc:sldLayoutMkLst>
        </pc:sldLayoutChg>
        <pc:sldLayoutChg chg="del">
          <pc:chgData name="Bart Czernicki" userId="9bcd8111-637d-4c5f-8fd7-2e36ab9627d7" providerId="ADAL" clId="{F3CB49B3-61FB-1542-AC04-DBBBE0DDD59B}" dt="2023-12-06T19:48:24.042" v="185" actId="2696"/>
          <pc:sldLayoutMkLst>
            <pc:docMk/>
            <pc:sldMasterMk cId="1862247650" sldId="2147486825"/>
            <pc:sldLayoutMk cId="893734157" sldId="2147486843"/>
          </pc:sldLayoutMkLst>
        </pc:sldLayoutChg>
        <pc:sldLayoutChg chg="del">
          <pc:chgData name="Bart Czernicki" userId="9bcd8111-637d-4c5f-8fd7-2e36ab9627d7" providerId="ADAL" clId="{F3CB49B3-61FB-1542-AC04-DBBBE0DDD59B}" dt="2023-12-06T19:48:24.042" v="186" actId="2696"/>
          <pc:sldLayoutMkLst>
            <pc:docMk/>
            <pc:sldMasterMk cId="1862247650" sldId="2147486825"/>
            <pc:sldLayoutMk cId="180854013" sldId="2147486844"/>
          </pc:sldLayoutMkLst>
        </pc:sldLayoutChg>
        <pc:sldLayoutChg chg="del">
          <pc:chgData name="Bart Czernicki" userId="9bcd8111-637d-4c5f-8fd7-2e36ab9627d7" providerId="ADAL" clId="{F3CB49B3-61FB-1542-AC04-DBBBE0DDD59B}" dt="2023-12-06T19:48:24.043" v="187" actId="2696"/>
          <pc:sldLayoutMkLst>
            <pc:docMk/>
            <pc:sldMasterMk cId="1862247650" sldId="2147486825"/>
            <pc:sldLayoutMk cId="2230247186" sldId="2147486845"/>
          </pc:sldLayoutMkLst>
        </pc:sldLayoutChg>
      </pc:sldMasterChg>
      <pc:sldMasterChg chg="del delSldLayout">
        <pc:chgData name="Bart Czernicki" userId="9bcd8111-637d-4c5f-8fd7-2e36ab9627d7" providerId="ADAL" clId="{F3CB49B3-61FB-1542-AC04-DBBBE0DDD59B}" dt="2023-12-06T19:48:27.060" v="236" actId="2696"/>
        <pc:sldMasterMkLst>
          <pc:docMk/>
          <pc:sldMasterMk cId="4272894204" sldId="2147486846"/>
        </pc:sldMasterMkLst>
        <pc:sldLayoutChg chg="del">
          <pc:chgData name="Bart Czernicki" userId="9bcd8111-637d-4c5f-8fd7-2e36ab9627d7" providerId="ADAL" clId="{F3CB49B3-61FB-1542-AC04-DBBBE0DDD59B}" dt="2023-12-06T19:48:27.020" v="189" actId="2696"/>
          <pc:sldLayoutMkLst>
            <pc:docMk/>
            <pc:sldMasterMk cId="4272894204" sldId="2147486846"/>
            <pc:sldLayoutMk cId="2970736258" sldId="2147486847"/>
          </pc:sldLayoutMkLst>
        </pc:sldLayoutChg>
        <pc:sldLayoutChg chg="del">
          <pc:chgData name="Bart Czernicki" userId="9bcd8111-637d-4c5f-8fd7-2e36ab9627d7" providerId="ADAL" clId="{F3CB49B3-61FB-1542-AC04-DBBBE0DDD59B}" dt="2023-12-06T19:48:27.022" v="190" actId="2696"/>
          <pc:sldLayoutMkLst>
            <pc:docMk/>
            <pc:sldMasterMk cId="4272894204" sldId="2147486846"/>
            <pc:sldLayoutMk cId="3463005227" sldId="2147486848"/>
          </pc:sldLayoutMkLst>
        </pc:sldLayoutChg>
        <pc:sldLayoutChg chg="del">
          <pc:chgData name="Bart Czernicki" userId="9bcd8111-637d-4c5f-8fd7-2e36ab9627d7" providerId="ADAL" clId="{F3CB49B3-61FB-1542-AC04-DBBBE0DDD59B}" dt="2023-12-06T19:48:27.023" v="191" actId="2696"/>
          <pc:sldLayoutMkLst>
            <pc:docMk/>
            <pc:sldMasterMk cId="4272894204" sldId="2147486846"/>
            <pc:sldLayoutMk cId="2935349429" sldId="2147486849"/>
          </pc:sldLayoutMkLst>
        </pc:sldLayoutChg>
        <pc:sldLayoutChg chg="del">
          <pc:chgData name="Bart Czernicki" userId="9bcd8111-637d-4c5f-8fd7-2e36ab9627d7" providerId="ADAL" clId="{F3CB49B3-61FB-1542-AC04-DBBBE0DDD59B}" dt="2023-12-06T19:48:27.024" v="192" actId="2696"/>
          <pc:sldLayoutMkLst>
            <pc:docMk/>
            <pc:sldMasterMk cId="4272894204" sldId="2147486846"/>
            <pc:sldLayoutMk cId="3524376437" sldId="2147486850"/>
          </pc:sldLayoutMkLst>
        </pc:sldLayoutChg>
        <pc:sldLayoutChg chg="del">
          <pc:chgData name="Bart Czernicki" userId="9bcd8111-637d-4c5f-8fd7-2e36ab9627d7" providerId="ADAL" clId="{F3CB49B3-61FB-1542-AC04-DBBBE0DDD59B}" dt="2023-12-06T19:48:27.025" v="193" actId="2696"/>
          <pc:sldLayoutMkLst>
            <pc:docMk/>
            <pc:sldMasterMk cId="4272894204" sldId="2147486846"/>
            <pc:sldLayoutMk cId="4218213114" sldId="2147486851"/>
          </pc:sldLayoutMkLst>
        </pc:sldLayoutChg>
        <pc:sldLayoutChg chg="del">
          <pc:chgData name="Bart Czernicki" userId="9bcd8111-637d-4c5f-8fd7-2e36ab9627d7" providerId="ADAL" clId="{F3CB49B3-61FB-1542-AC04-DBBBE0DDD59B}" dt="2023-12-06T19:48:27.026" v="194" actId="2696"/>
          <pc:sldLayoutMkLst>
            <pc:docMk/>
            <pc:sldMasterMk cId="4272894204" sldId="2147486846"/>
            <pc:sldLayoutMk cId="4182344754" sldId="2147486852"/>
          </pc:sldLayoutMkLst>
        </pc:sldLayoutChg>
        <pc:sldLayoutChg chg="del">
          <pc:chgData name="Bart Czernicki" userId="9bcd8111-637d-4c5f-8fd7-2e36ab9627d7" providerId="ADAL" clId="{F3CB49B3-61FB-1542-AC04-DBBBE0DDD59B}" dt="2023-12-06T19:48:27.027" v="195" actId="2696"/>
          <pc:sldLayoutMkLst>
            <pc:docMk/>
            <pc:sldMasterMk cId="4272894204" sldId="2147486846"/>
            <pc:sldLayoutMk cId="3432953871" sldId="2147486853"/>
          </pc:sldLayoutMkLst>
        </pc:sldLayoutChg>
        <pc:sldLayoutChg chg="del">
          <pc:chgData name="Bart Czernicki" userId="9bcd8111-637d-4c5f-8fd7-2e36ab9627d7" providerId="ADAL" clId="{F3CB49B3-61FB-1542-AC04-DBBBE0DDD59B}" dt="2023-12-06T19:48:27.029" v="196" actId="2696"/>
          <pc:sldLayoutMkLst>
            <pc:docMk/>
            <pc:sldMasterMk cId="4272894204" sldId="2147486846"/>
            <pc:sldLayoutMk cId="2225344302" sldId="2147486854"/>
          </pc:sldLayoutMkLst>
        </pc:sldLayoutChg>
        <pc:sldLayoutChg chg="del">
          <pc:chgData name="Bart Czernicki" userId="9bcd8111-637d-4c5f-8fd7-2e36ab9627d7" providerId="ADAL" clId="{F3CB49B3-61FB-1542-AC04-DBBBE0DDD59B}" dt="2023-12-06T19:48:27.030" v="197" actId="2696"/>
          <pc:sldLayoutMkLst>
            <pc:docMk/>
            <pc:sldMasterMk cId="4272894204" sldId="2147486846"/>
            <pc:sldLayoutMk cId="1667013653" sldId="2147486855"/>
          </pc:sldLayoutMkLst>
        </pc:sldLayoutChg>
        <pc:sldLayoutChg chg="del">
          <pc:chgData name="Bart Czernicki" userId="9bcd8111-637d-4c5f-8fd7-2e36ab9627d7" providerId="ADAL" clId="{F3CB49B3-61FB-1542-AC04-DBBBE0DDD59B}" dt="2023-12-06T19:48:27.031" v="198" actId="2696"/>
          <pc:sldLayoutMkLst>
            <pc:docMk/>
            <pc:sldMasterMk cId="4272894204" sldId="2147486846"/>
            <pc:sldLayoutMk cId="397534460" sldId="2147486856"/>
          </pc:sldLayoutMkLst>
        </pc:sldLayoutChg>
        <pc:sldLayoutChg chg="del">
          <pc:chgData name="Bart Czernicki" userId="9bcd8111-637d-4c5f-8fd7-2e36ab9627d7" providerId="ADAL" clId="{F3CB49B3-61FB-1542-AC04-DBBBE0DDD59B}" dt="2023-12-06T19:48:27.032" v="199" actId="2696"/>
          <pc:sldLayoutMkLst>
            <pc:docMk/>
            <pc:sldMasterMk cId="4272894204" sldId="2147486846"/>
            <pc:sldLayoutMk cId="1999767600" sldId="2147486857"/>
          </pc:sldLayoutMkLst>
        </pc:sldLayoutChg>
        <pc:sldLayoutChg chg="del">
          <pc:chgData name="Bart Czernicki" userId="9bcd8111-637d-4c5f-8fd7-2e36ab9627d7" providerId="ADAL" clId="{F3CB49B3-61FB-1542-AC04-DBBBE0DDD59B}" dt="2023-12-06T19:48:27.033" v="200" actId="2696"/>
          <pc:sldLayoutMkLst>
            <pc:docMk/>
            <pc:sldMasterMk cId="4272894204" sldId="2147486846"/>
            <pc:sldLayoutMk cId="244562893" sldId="2147486858"/>
          </pc:sldLayoutMkLst>
        </pc:sldLayoutChg>
        <pc:sldLayoutChg chg="del">
          <pc:chgData name="Bart Czernicki" userId="9bcd8111-637d-4c5f-8fd7-2e36ab9627d7" providerId="ADAL" clId="{F3CB49B3-61FB-1542-AC04-DBBBE0DDD59B}" dt="2023-12-06T19:48:27.033" v="201" actId="2696"/>
          <pc:sldLayoutMkLst>
            <pc:docMk/>
            <pc:sldMasterMk cId="4272894204" sldId="2147486846"/>
            <pc:sldLayoutMk cId="1547754957" sldId="2147486859"/>
          </pc:sldLayoutMkLst>
        </pc:sldLayoutChg>
        <pc:sldLayoutChg chg="del">
          <pc:chgData name="Bart Czernicki" userId="9bcd8111-637d-4c5f-8fd7-2e36ab9627d7" providerId="ADAL" clId="{F3CB49B3-61FB-1542-AC04-DBBBE0DDD59B}" dt="2023-12-06T19:48:27.034" v="202" actId="2696"/>
          <pc:sldLayoutMkLst>
            <pc:docMk/>
            <pc:sldMasterMk cId="4272894204" sldId="2147486846"/>
            <pc:sldLayoutMk cId="3361756716" sldId="2147486860"/>
          </pc:sldLayoutMkLst>
        </pc:sldLayoutChg>
        <pc:sldLayoutChg chg="del">
          <pc:chgData name="Bart Czernicki" userId="9bcd8111-637d-4c5f-8fd7-2e36ab9627d7" providerId="ADAL" clId="{F3CB49B3-61FB-1542-AC04-DBBBE0DDD59B}" dt="2023-12-06T19:48:27.035" v="203" actId="2696"/>
          <pc:sldLayoutMkLst>
            <pc:docMk/>
            <pc:sldMasterMk cId="4272894204" sldId="2147486846"/>
            <pc:sldLayoutMk cId="4093070124" sldId="2147486861"/>
          </pc:sldLayoutMkLst>
        </pc:sldLayoutChg>
        <pc:sldLayoutChg chg="del">
          <pc:chgData name="Bart Czernicki" userId="9bcd8111-637d-4c5f-8fd7-2e36ab9627d7" providerId="ADAL" clId="{F3CB49B3-61FB-1542-AC04-DBBBE0DDD59B}" dt="2023-12-06T19:48:27.036" v="204" actId="2696"/>
          <pc:sldLayoutMkLst>
            <pc:docMk/>
            <pc:sldMasterMk cId="4272894204" sldId="2147486846"/>
            <pc:sldLayoutMk cId="1251129236" sldId="2147486862"/>
          </pc:sldLayoutMkLst>
        </pc:sldLayoutChg>
        <pc:sldLayoutChg chg="del">
          <pc:chgData name="Bart Czernicki" userId="9bcd8111-637d-4c5f-8fd7-2e36ab9627d7" providerId="ADAL" clId="{F3CB49B3-61FB-1542-AC04-DBBBE0DDD59B}" dt="2023-12-06T19:48:27.037" v="205" actId="2696"/>
          <pc:sldLayoutMkLst>
            <pc:docMk/>
            <pc:sldMasterMk cId="4272894204" sldId="2147486846"/>
            <pc:sldLayoutMk cId="4087073224" sldId="2147486863"/>
          </pc:sldLayoutMkLst>
        </pc:sldLayoutChg>
        <pc:sldLayoutChg chg="del">
          <pc:chgData name="Bart Czernicki" userId="9bcd8111-637d-4c5f-8fd7-2e36ab9627d7" providerId="ADAL" clId="{F3CB49B3-61FB-1542-AC04-DBBBE0DDD59B}" dt="2023-12-06T19:48:27.037" v="206" actId="2696"/>
          <pc:sldLayoutMkLst>
            <pc:docMk/>
            <pc:sldMasterMk cId="4272894204" sldId="2147486846"/>
            <pc:sldLayoutMk cId="2237636324" sldId="2147486864"/>
          </pc:sldLayoutMkLst>
        </pc:sldLayoutChg>
        <pc:sldLayoutChg chg="del">
          <pc:chgData name="Bart Czernicki" userId="9bcd8111-637d-4c5f-8fd7-2e36ab9627d7" providerId="ADAL" clId="{F3CB49B3-61FB-1542-AC04-DBBBE0DDD59B}" dt="2023-12-06T19:48:27.038" v="207" actId="2696"/>
          <pc:sldLayoutMkLst>
            <pc:docMk/>
            <pc:sldMasterMk cId="4272894204" sldId="2147486846"/>
            <pc:sldLayoutMk cId="2849040362" sldId="2147486865"/>
          </pc:sldLayoutMkLst>
        </pc:sldLayoutChg>
        <pc:sldLayoutChg chg="del">
          <pc:chgData name="Bart Czernicki" userId="9bcd8111-637d-4c5f-8fd7-2e36ab9627d7" providerId="ADAL" clId="{F3CB49B3-61FB-1542-AC04-DBBBE0DDD59B}" dt="2023-12-06T19:48:27.039" v="208" actId="2696"/>
          <pc:sldLayoutMkLst>
            <pc:docMk/>
            <pc:sldMasterMk cId="4272894204" sldId="2147486846"/>
            <pc:sldLayoutMk cId="1287705456" sldId="2147486866"/>
          </pc:sldLayoutMkLst>
        </pc:sldLayoutChg>
        <pc:sldLayoutChg chg="del">
          <pc:chgData name="Bart Czernicki" userId="9bcd8111-637d-4c5f-8fd7-2e36ab9627d7" providerId="ADAL" clId="{F3CB49B3-61FB-1542-AC04-DBBBE0DDD59B}" dt="2023-12-06T19:48:27.039" v="209" actId="2696"/>
          <pc:sldLayoutMkLst>
            <pc:docMk/>
            <pc:sldMasterMk cId="4272894204" sldId="2147486846"/>
            <pc:sldLayoutMk cId="1649607288" sldId="2147486867"/>
          </pc:sldLayoutMkLst>
        </pc:sldLayoutChg>
        <pc:sldLayoutChg chg="del">
          <pc:chgData name="Bart Czernicki" userId="9bcd8111-637d-4c5f-8fd7-2e36ab9627d7" providerId="ADAL" clId="{F3CB49B3-61FB-1542-AC04-DBBBE0DDD59B}" dt="2023-12-06T19:48:27.040" v="210" actId="2696"/>
          <pc:sldLayoutMkLst>
            <pc:docMk/>
            <pc:sldMasterMk cId="4272894204" sldId="2147486846"/>
            <pc:sldLayoutMk cId="3544122244" sldId="2147486868"/>
          </pc:sldLayoutMkLst>
        </pc:sldLayoutChg>
        <pc:sldLayoutChg chg="del">
          <pc:chgData name="Bart Czernicki" userId="9bcd8111-637d-4c5f-8fd7-2e36ab9627d7" providerId="ADAL" clId="{F3CB49B3-61FB-1542-AC04-DBBBE0DDD59B}" dt="2023-12-06T19:48:27.041" v="211" actId="2696"/>
          <pc:sldLayoutMkLst>
            <pc:docMk/>
            <pc:sldMasterMk cId="4272894204" sldId="2147486846"/>
            <pc:sldLayoutMk cId="2013745217" sldId="2147486869"/>
          </pc:sldLayoutMkLst>
        </pc:sldLayoutChg>
        <pc:sldLayoutChg chg="del">
          <pc:chgData name="Bart Czernicki" userId="9bcd8111-637d-4c5f-8fd7-2e36ab9627d7" providerId="ADAL" clId="{F3CB49B3-61FB-1542-AC04-DBBBE0DDD59B}" dt="2023-12-06T19:48:27.042" v="212" actId="2696"/>
          <pc:sldLayoutMkLst>
            <pc:docMk/>
            <pc:sldMasterMk cId="4272894204" sldId="2147486846"/>
            <pc:sldLayoutMk cId="629641747" sldId="2147486870"/>
          </pc:sldLayoutMkLst>
        </pc:sldLayoutChg>
        <pc:sldLayoutChg chg="del">
          <pc:chgData name="Bart Czernicki" userId="9bcd8111-637d-4c5f-8fd7-2e36ab9627d7" providerId="ADAL" clId="{F3CB49B3-61FB-1542-AC04-DBBBE0DDD59B}" dt="2023-12-06T19:48:27.043" v="213" actId="2696"/>
          <pc:sldLayoutMkLst>
            <pc:docMk/>
            <pc:sldMasterMk cId="4272894204" sldId="2147486846"/>
            <pc:sldLayoutMk cId="3027799268" sldId="2147486871"/>
          </pc:sldLayoutMkLst>
        </pc:sldLayoutChg>
        <pc:sldLayoutChg chg="del">
          <pc:chgData name="Bart Czernicki" userId="9bcd8111-637d-4c5f-8fd7-2e36ab9627d7" providerId="ADAL" clId="{F3CB49B3-61FB-1542-AC04-DBBBE0DDD59B}" dt="2023-12-06T19:48:27.044" v="214" actId="2696"/>
          <pc:sldLayoutMkLst>
            <pc:docMk/>
            <pc:sldMasterMk cId="4272894204" sldId="2147486846"/>
            <pc:sldLayoutMk cId="3514602363" sldId="2147486872"/>
          </pc:sldLayoutMkLst>
        </pc:sldLayoutChg>
        <pc:sldLayoutChg chg="del">
          <pc:chgData name="Bart Czernicki" userId="9bcd8111-637d-4c5f-8fd7-2e36ab9627d7" providerId="ADAL" clId="{F3CB49B3-61FB-1542-AC04-DBBBE0DDD59B}" dt="2023-12-06T19:48:27.045" v="215" actId="2696"/>
          <pc:sldLayoutMkLst>
            <pc:docMk/>
            <pc:sldMasterMk cId="4272894204" sldId="2147486846"/>
            <pc:sldLayoutMk cId="3553947472" sldId="2147486873"/>
          </pc:sldLayoutMkLst>
        </pc:sldLayoutChg>
        <pc:sldLayoutChg chg="del">
          <pc:chgData name="Bart Czernicki" userId="9bcd8111-637d-4c5f-8fd7-2e36ab9627d7" providerId="ADAL" clId="{F3CB49B3-61FB-1542-AC04-DBBBE0DDD59B}" dt="2023-12-06T19:48:27.046" v="216" actId="2696"/>
          <pc:sldLayoutMkLst>
            <pc:docMk/>
            <pc:sldMasterMk cId="4272894204" sldId="2147486846"/>
            <pc:sldLayoutMk cId="2432059347" sldId="2147486874"/>
          </pc:sldLayoutMkLst>
        </pc:sldLayoutChg>
        <pc:sldLayoutChg chg="del">
          <pc:chgData name="Bart Czernicki" userId="9bcd8111-637d-4c5f-8fd7-2e36ab9627d7" providerId="ADAL" clId="{F3CB49B3-61FB-1542-AC04-DBBBE0DDD59B}" dt="2023-12-06T19:48:27.047" v="217" actId="2696"/>
          <pc:sldLayoutMkLst>
            <pc:docMk/>
            <pc:sldMasterMk cId="4272894204" sldId="2147486846"/>
            <pc:sldLayoutMk cId="376498161" sldId="2147486875"/>
          </pc:sldLayoutMkLst>
        </pc:sldLayoutChg>
        <pc:sldLayoutChg chg="del">
          <pc:chgData name="Bart Czernicki" userId="9bcd8111-637d-4c5f-8fd7-2e36ab9627d7" providerId="ADAL" clId="{F3CB49B3-61FB-1542-AC04-DBBBE0DDD59B}" dt="2023-12-06T19:48:27.047" v="218" actId="2696"/>
          <pc:sldLayoutMkLst>
            <pc:docMk/>
            <pc:sldMasterMk cId="4272894204" sldId="2147486846"/>
            <pc:sldLayoutMk cId="286899589" sldId="2147486876"/>
          </pc:sldLayoutMkLst>
        </pc:sldLayoutChg>
        <pc:sldLayoutChg chg="del">
          <pc:chgData name="Bart Czernicki" userId="9bcd8111-637d-4c5f-8fd7-2e36ab9627d7" providerId="ADAL" clId="{F3CB49B3-61FB-1542-AC04-DBBBE0DDD59B}" dt="2023-12-06T19:48:27.048" v="219" actId="2696"/>
          <pc:sldLayoutMkLst>
            <pc:docMk/>
            <pc:sldMasterMk cId="4272894204" sldId="2147486846"/>
            <pc:sldLayoutMk cId="2115419223" sldId="2147486877"/>
          </pc:sldLayoutMkLst>
        </pc:sldLayoutChg>
        <pc:sldLayoutChg chg="del">
          <pc:chgData name="Bart Czernicki" userId="9bcd8111-637d-4c5f-8fd7-2e36ab9627d7" providerId="ADAL" clId="{F3CB49B3-61FB-1542-AC04-DBBBE0DDD59B}" dt="2023-12-06T19:48:27.049" v="220" actId="2696"/>
          <pc:sldLayoutMkLst>
            <pc:docMk/>
            <pc:sldMasterMk cId="4272894204" sldId="2147486846"/>
            <pc:sldLayoutMk cId="2900244460" sldId="2147486878"/>
          </pc:sldLayoutMkLst>
        </pc:sldLayoutChg>
        <pc:sldLayoutChg chg="del">
          <pc:chgData name="Bart Czernicki" userId="9bcd8111-637d-4c5f-8fd7-2e36ab9627d7" providerId="ADAL" clId="{F3CB49B3-61FB-1542-AC04-DBBBE0DDD59B}" dt="2023-12-06T19:48:27.050" v="221" actId="2696"/>
          <pc:sldLayoutMkLst>
            <pc:docMk/>
            <pc:sldMasterMk cId="4272894204" sldId="2147486846"/>
            <pc:sldLayoutMk cId="470939991" sldId="2147486879"/>
          </pc:sldLayoutMkLst>
        </pc:sldLayoutChg>
        <pc:sldLayoutChg chg="del">
          <pc:chgData name="Bart Czernicki" userId="9bcd8111-637d-4c5f-8fd7-2e36ab9627d7" providerId="ADAL" clId="{F3CB49B3-61FB-1542-AC04-DBBBE0DDD59B}" dt="2023-12-06T19:48:27.051" v="222" actId="2696"/>
          <pc:sldLayoutMkLst>
            <pc:docMk/>
            <pc:sldMasterMk cId="4272894204" sldId="2147486846"/>
            <pc:sldLayoutMk cId="711132293" sldId="2147486880"/>
          </pc:sldLayoutMkLst>
        </pc:sldLayoutChg>
        <pc:sldLayoutChg chg="del">
          <pc:chgData name="Bart Czernicki" userId="9bcd8111-637d-4c5f-8fd7-2e36ab9627d7" providerId="ADAL" clId="{F3CB49B3-61FB-1542-AC04-DBBBE0DDD59B}" dt="2023-12-06T19:48:27.051" v="223" actId="2696"/>
          <pc:sldLayoutMkLst>
            <pc:docMk/>
            <pc:sldMasterMk cId="4272894204" sldId="2147486846"/>
            <pc:sldLayoutMk cId="3294738308" sldId="2147486881"/>
          </pc:sldLayoutMkLst>
        </pc:sldLayoutChg>
        <pc:sldLayoutChg chg="del">
          <pc:chgData name="Bart Czernicki" userId="9bcd8111-637d-4c5f-8fd7-2e36ab9627d7" providerId="ADAL" clId="{F3CB49B3-61FB-1542-AC04-DBBBE0DDD59B}" dt="2023-12-06T19:48:27.052" v="224" actId="2696"/>
          <pc:sldLayoutMkLst>
            <pc:docMk/>
            <pc:sldMasterMk cId="4272894204" sldId="2147486846"/>
            <pc:sldLayoutMk cId="1513335484" sldId="2147486882"/>
          </pc:sldLayoutMkLst>
        </pc:sldLayoutChg>
        <pc:sldLayoutChg chg="del">
          <pc:chgData name="Bart Czernicki" userId="9bcd8111-637d-4c5f-8fd7-2e36ab9627d7" providerId="ADAL" clId="{F3CB49B3-61FB-1542-AC04-DBBBE0DDD59B}" dt="2023-12-06T19:48:27.053" v="225" actId="2696"/>
          <pc:sldLayoutMkLst>
            <pc:docMk/>
            <pc:sldMasterMk cId="4272894204" sldId="2147486846"/>
            <pc:sldLayoutMk cId="3821195410" sldId="2147486883"/>
          </pc:sldLayoutMkLst>
        </pc:sldLayoutChg>
        <pc:sldLayoutChg chg="del">
          <pc:chgData name="Bart Czernicki" userId="9bcd8111-637d-4c5f-8fd7-2e36ab9627d7" providerId="ADAL" clId="{F3CB49B3-61FB-1542-AC04-DBBBE0DDD59B}" dt="2023-12-06T19:48:27.053" v="226" actId="2696"/>
          <pc:sldLayoutMkLst>
            <pc:docMk/>
            <pc:sldMasterMk cId="4272894204" sldId="2147486846"/>
            <pc:sldLayoutMk cId="807176808" sldId="2147486884"/>
          </pc:sldLayoutMkLst>
        </pc:sldLayoutChg>
        <pc:sldLayoutChg chg="del">
          <pc:chgData name="Bart Czernicki" userId="9bcd8111-637d-4c5f-8fd7-2e36ab9627d7" providerId="ADAL" clId="{F3CB49B3-61FB-1542-AC04-DBBBE0DDD59B}" dt="2023-12-06T19:48:27.054" v="227" actId="2696"/>
          <pc:sldLayoutMkLst>
            <pc:docMk/>
            <pc:sldMasterMk cId="4272894204" sldId="2147486846"/>
            <pc:sldLayoutMk cId="892093354" sldId="2147486885"/>
          </pc:sldLayoutMkLst>
        </pc:sldLayoutChg>
        <pc:sldLayoutChg chg="del">
          <pc:chgData name="Bart Czernicki" userId="9bcd8111-637d-4c5f-8fd7-2e36ab9627d7" providerId="ADAL" clId="{F3CB49B3-61FB-1542-AC04-DBBBE0DDD59B}" dt="2023-12-06T19:48:27.055" v="228" actId="2696"/>
          <pc:sldLayoutMkLst>
            <pc:docMk/>
            <pc:sldMasterMk cId="4272894204" sldId="2147486846"/>
            <pc:sldLayoutMk cId="4081278655" sldId="2147486886"/>
          </pc:sldLayoutMkLst>
        </pc:sldLayoutChg>
        <pc:sldLayoutChg chg="del">
          <pc:chgData name="Bart Czernicki" userId="9bcd8111-637d-4c5f-8fd7-2e36ab9627d7" providerId="ADAL" clId="{F3CB49B3-61FB-1542-AC04-DBBBE0DDD59B}" dt="2023-12-06T19:48:27.055" v="229" actId="2696"/>
          <pc:sldLayoutMkLst>
            <pc:docMk/>
            <pc:sldMasterMk cId="4272894204" sldId="2147486846"/>
            <pc:sldLayoutMk cId="1572747006" sldId="2147486887"/>
          </pc:sldLayoutMkLst>
        </pc:sldLayoutChg>
        <pc:sldLayoutChg chg="del">
          <pc:chgData name="Bart Czernicki" userId="9bcd8111-637d-4c5f-8fd7-2e36ab9627d7" providerId="ADAL" clId="{F3CB49B3-61FB-1542-AC04-DBBBE0DDD59B}" dt="2023-12-06T19:48:27.056" v="230" actId="2696"/>
          <pc:sldLayoutMkLst>
            <pc:docMk/>
            <pc:sldMasterMk cId="4272894204" sldId="2147486846"/>
            <pc:sldLayoutMk cId="1382891363" sldId="2147486888"/>
          </pc:sldLayoutMkLst>
        </pc:sldLayoutChg>
        <pc:sldLayoutChg chg="del">
          <pc:chgData name="Bart Czernicki" userId="9bcd8111-637d-4c5f-8fd7-2e36ab9627d7" providerId="ADAL" clId="{F3CB49B3-61FB-1542-AC04-DBBBE0DDD59B}" dt="2023-12-06T19:48:27.056" v="231" actId="2696"/>
          <pc:sldLayoutMkLst>
            <pc:docMk/>
            <pc:sldMasterMk cId="4272894204" sldId="2147486846"/>
            <pc:sldLayoutMk cId="2280037082" sldId="2147486889"/>
          </pc:sldLayoutMkLst>
        </pc:sldLayoutChg>
        <pc:sldLayoutChg chg="del">
          <pc:chgData name="Bart Czernicki" userId="9bcd8111-637d-4c5f-8fd7-2e36ab9627d7" providerId="ADAL" clId="{F3CB49B3-61FB-1542-AC04-DBBBE0DDD59B}" dt="2023-12-06T19:48:27.057" v="232" actId="2696"/>
          <pc:sldLayoutMkLst>
            <pc:docMk/>
            <pc:sldMasterMk cId="4272894204" sldId="2147486846"/>
            <pc:sldLayoutMk cId="1248651347" sldId="2147486890"/>
          </pc:sldLayoutMkLst>
        </pc:sldLayoutChg>
        <pc:sldLayoutChg chg="del">
          <pc:chgData name="Bart Czernicki" userId="9bcd8111-637d-4c5f-8fd7-2e36ab9627d7" providerId="ADAL" clId="{F3CB49B3-61FB-1542-AC04-DBBBE0DDD59B}" dt="2023-12-06T19:48:27.057" v="233" actId="2696"/>
          <pc:sldLayoutMkLst>
            <pc:docMk/>
            <pc:sldMasterMk cId="4272894204" sldId="2147486846"/>
            <pc:sldLayoutMk cId="4207820746" sldId="2147486891"/>
          </pc:sldLayoutMkLst>
        </pc:sldLayoutChg>
        <pc:sldLayoutChg chg="del">
          <pc:chgData name="Bart Czernicki" userId="9bcd8111-637d-4c5f-8fd7-2e36ab9627d7" providerId="ADAL" clId="{F3CB49B3-61FB-1542-AC04-DBBBE0DDD59B}" dt="2023-12-06T19:48:27.058" v="234" actId="2696"/>
          <pc:sldLayoutMkLst>
            <pc:docMk/>
            <pc:sldMasterMk cId="4272894204" sldId="2147486846"/>
            <pc:sldLayoutMk cId="1364146720" sldId="2147486892"/>
          </pc:sldLayoutMkLst>
        </pc:sldLayoutChg>
        <pc:sldLayoutChg chg="del">
          <pc:chgData name="Bart Czernicki" userId="9bcd8111-637d-4c5f-8fd7-2e36ab9627d7" providerId="ADAL" clId="{F3CB49B3-61FB-1542-AC04-DBBBE0DDD59B}" dt="2023-12-06T19:48:27.058" v="235" actId="2696"/>
          <pc:sldLayoutMkLst>
            <pc:docMk/>
            <pc:sldMasterMk cId="4272894204" sldId="2147486846"/>
            <pc:sldLayoutMk cId="865901871" sldId="2147486893"/>
          </pc:sldLayoutMkLst>
        </pc:sldLayoutChg>
      </pc:sldMasterChg>
      <pc:sldMasterChg chg="del delSldLayout">
        <pc:chgData name="Bart Czernicki" userId="9bcd8111-637d-4c5f-8fd7-2e36ab9627d7" providerId="ADAL" clId="{F3CB49B3-61FB-1542-AC04-DBBBE0DDD59B}" dt="2023-12-06T19:48:30.503" v="288" actId="2696"/>
        <pc:sldMasterMkLst>
          <pc:docMk/>
          <pc:sldMasterMk cId="2169074118" sldId="2147487011"/>
        </pc:sldMasterMkLst>
        <pc:sldLayoutChg chg="del">
          <pc:chgData name="Bart Czernicki" userId="9bcd8111-637d-4c5f-8fd7-2e36ab9627d7" providerId="ADAL" clId="{F3CB49B3-61FB-1542-AC04-DBBBE0DDD59B}" dt="2023-12-06T19:48:30.457" v="237" actId="2696"/>
          <pc:sldLayoutMkLst>
            <pc:docMk/>
            <pc:sldMasterMk cId="2169074118" sldId="2147487011"/>
            <pc:sldLayoutMk cId="3786690190" sldId="2147487012"/>
          </pc:sldLayoutMkLst>
        </pc:sldLayoutChg>
        <pc:sldLayoutChg chg="del">
          <pc:chgData name="Bart Czernicki" userId="9bcd8111-637d-4c5f-8fd7-2e36ab9627d7" providerId="ADAL" clId="{F3CB49B3-61FB-1542-AC04-DBBBE0DDD59B}" dt="2023-12-06T19:48:30.459" v="238" actId="2696"/>
          <pc:sldLayoutMkLst>
            <pc:docMk/>
            <pc:sldMasterMk cId="2169074118" sldId="2147487011"/>
            <pc:sldLayoutMk cId="1897192113" sldId="2147487013"/>
          </pc:sldLayoutMkLst>
        </pc:sldLayoutChg>
        <pc:sldLayoutChg chg="del">
          <pc:chgData name="Bart Czernicki" userId="9bcd8111-637d-4c5f-8fd7-2e36ab9627d7" providerId="ADAL" clId="{F3CB49B3-61FB-1542-AC04-DBBBE0DDD59B}" dt="2023-12-06T19:48:30.461" v="239" actId="2696"/>
          <pc:sldLayoutMkLst>
            <pc:docMk/>
            <pc:sldMasterMk cId="2169074118" sldId="2147487011"/>
            <pc:sldLayoutMk cId="2360659732" sldId="2147487014"/>
          </pc:sldLayoutMkLst>
        </pc:sldLayoutChg>
        <pc:sldLayoutChg chg="del">
          <pc:chgData name="Bart Czernicki" userId="9bcd8111-637d-4c5f-8fd7-2e36ab9627d7" providerId="ADAL" clId="{F3CB49B3-61FB-1542-AC04-DBBBE0DDD59B}" dt="2023-12-06T19:48:30.462" v="240" actId="2696"/>
          <pc:sldLayoutMkLst>
            <pc:docMk/>
            <pc:sldMasterMk cId="2169074118" sldId="2147487011"/>
            <pc:sldLayoutMk cId="4291497451" sldId="2147487015"/>
          </pc:sldLayoutMkLst>
        </pc:sldLayoutChg>
        <pc:sldLayoutChg chg="del">
          <pc:chgData name="Bart Czernicki" userId="9bcd8111-637d-4c5f-8fd7-2e36ab9627d7" providerId="ADAL" clId="{F3CB49B3-61FB-1542-AC04-DBBBE0DDD59B}" dt="2023-12-06T19:48:30.463" v="241" actId="2696"/>
          <pc:sldLayoutMkLst>
            <pc:docMk/>
            <pc:sldMasterMk cId="2169074118" sldId="2147487011"/>
            <pc:sldLayoutMk cId="3922019032" sldId="2147487016"/>
          </pc:sldLayoutMkLst>
        </pc:sldLayoutChg>
        <pc:sldLayoutChg chg="del">
          <pc:chgData name="Bart Czernicki" userId="9bcd8111-637d-4c5f-8fd7-2e36ab9627d7" providerId="ADAL" clId="{F3CB49B3-61FB-1542-AC04-DBBBE0DDD59B}" dt="2023-12-06T19:48:30.464" v="242" actId="2696"/>
          <pc:sldLayoutMkLst>
            <pc:docMk/>
            <pc:sldMasterMk cId="2169074118" sldId="2147487011"/>
            <pc:sldLayoutMk cId="3336155139" sldId="2147487017"/>
          </pc:sldLayoutMkLst>
        </pc:sldLayoutChg>
        <pc:sldLayoutChg chg="del">
          <pc:chgData name="Bart Czernicki" userId="9bcd8111-637d-4c5f-8fd7-2e36ab9627d7" providerId="ADAL" clId="{F3CB49B3-61FB-1542-AC04-DBBBE0DDD59B}" dt="2023-12-06T19:48:30.466" v="243" actId="2696"/>
          <pc:sldLayoutMkLst>
            <pc:docMk/>
            <pc:sldMasterMk cId="2169074118" sldId="2147487011"/>
            <pc:sldLayoutMk cId="2714728432" sldId="2147487018"/>
          </pc:sldLayoutMkLst>
        </pc:sldLayoutChg>
        <pc:sldLayoutChg chg="del">
          <pc:chgData name="Bart Czernicki" userId="9bcd8111-637d-4c5f-8fd7-2e36ab9627d7" providerId="ADAL" clId="{F3CB49B3-61FB-1542-AC04-DBBBE0DDD59B}" dt="2023-12-06T19:48:30.467" v="244" actId="2696"/>
          <pc:sldLayoutMkLst>
            <pc:docMk/>
            <pc:sldMasterMk cId="2169074118" sldId="2147487011"/>
            <pc:sldLayoutMk cId="2045324081" sldId="2147487019"/>
          </pc:sldLayoutMkLst>
        </pc:sldLayoutChg>
        <pc:sldLayoutChg chg="del">
          <pc:chgData name="Bart Czernicki" userId="9bcd8111-637d-4c5f-8fd7-2e36ab9627d7" providerId="ADAL" clId="{F3CB49B3-61FB-1542-AC04-DBBBE0DDD59B}" dt="2023-12-06T19:48:30.468" v="245" actId="2696"/>
          <pc:sldLayoutMkLst>
            <pc:docMk/>
            <pc:sldMasterMk cId="2169074118" sldId="2147487011"/>
            <pc:sldLayoutMk cId="617561872" sldId="2147487020"/>
          </pc:sldLayoutMkLst>
        </pc:sldLayoutChg>
        <pc:sldLayoutChg chg="del">
          <pc:chgData name="Bart Czernicki" userId="9bcd8111-637d-4c5f-8fd7-2e36ab9627d7" providerId="ADAL" clId="{F3CB49B3-61FB-1542-AC04-DBBBE0DDD59B}" dt="2023-12-06T19:48:30.469" v="246" actId="2696"/>
          <pc:sldLayoutMkLst>
            <pc:docMk/>
            <pc:sldMasterMk cId="2169074118" sldId="2147487011"/>
            <pc:sldLayoutMk cId="1497143844" sldId="2147487021"/>
          </pc:sldLayoutMkLst>
        </pc:sldLayoutChg>
        <pc:sldLayoutChg chg="del">
          <pc:chgData name="Bart Czernicki" userId="9bcd8111-637d-4c5f-8fd7-2e36ab9627d7" providerId="ADAL" clId="{F3CB49B3-61FB-1542-AC04-DBBBE0DDD59B}" dt="2023-12-06T19:48:30.470" v="247" actId="2696"/>
          <pc:sldLayoutMkLst>
            <pc:docMk/>
            <pc:sldMasterMk cId="2169074118" sldId="2147487011"/>
            <pc:sldLayoutMk cId="8524678" sldId="2147487022"/>
          </pc:sldLayoutMkLst>
        </pc:sldLayoutChg>
        <pc:sldLayoutChg chg="del">
          <pc:chgData name="Bart Czernicki" userId="9bcd8111-637d-4c5f-8fd7-2e36ab9627d7" providerId="ADAL" clId="{F3CB49B3-61FB-1542-AC04-DBBBE0DDD59B}" dt="2023-12-06T19:48:30.471" v="248" actId="2696"/>
          <pc:sldLayoutMkLst>
            <pc:docMk/>
            <pc:sldMasterMk cId="2169074118" sldId="2147487011"/>
            <pc:sldLayoutMk cId="2992200434" sldId="2147487023"/>
          </pc:sldLayoutMkLst>
        </pc:sldLayoutChg>
        <pc:sldLayoutChg chg="del">
          <pc:chgData name="Bart Czernicki" userId="9bcd8111-637d-4c5f-8fd7-2e36ab9627d7" providerId="ADAL" clId="{F3CB49B3-61FB-1542-AC04-DBBBE0DDD59B}" dt="2023-12-06T19:48:30.472" v="249" actId="2696"/>
          <pc:sldLayoutMkLst>
            <pc:docMk/>
            <pc:sldMasterMk cId="2169074118" sldId="2147487011"/>
            <pc:sldLayoutMk cId="2977584894" sldId="2147487024"/>
          </pc:sldLayoutMkLst>
        </pc:sldLayoutChg>
        <pc:sldLayoutChg chg="del">
          <pc:chgData name="Bart Czernicki" userId="9bcd8111-637d-4c5f-8fd7-2e36ab9627d7" providerId="ADAL" clId="{F3CB49B3-61FB-1542-AC04-DBBBE0DDD59B}" dt="2023-12-06T19:48:30.473" v="250" actId="2696"/>
          <pc:sldLayoutMkLst>
            <pc:docMk/>
            <pc:sldMasterMk cId="2169074118" sldId="2147487011"/>
            <pc:sldLayoutMk cId="923704733" sldId="2147487025"/>
          </pc:sldLayoutMkLst>
        </pc:sldLayoutChg>
        <pc:sldLayoutChg chg="del">
          <pc:chgData name="Bart Czernicki" userId="9bcd8111-637d-4c5f-8fd7-2e36ab9627d7" providerId="ADAL" clId="{F3CB49B3-61FB-1542-AC04-DBBBE0DDD59B}" dt="2023-12-06T19:48:30.474" v="251" actId="2696"/>
          <pc:sldLayoutMkLst>
            <pc:docMk/>
            <pc:sldMasterMk cId="2169074118" sldId="2147487011"/>
            <pc:sldLayoutMk cId="840023859" sldId="2147487026"/>
          </pc:sldLayoutMkLst>
        </pc:sldLayoutChg>
        <pc:sldLayoutChg chg="del">
          <pc:chgData name="Bart Czernicki" userId="9bcd8111-637d-4c5f-8fd7-2e36ab9627d7" providerId="ADAL" clId="{F3CB49B3-61FB-1542-AC04-DBBBE0DDD59B}" dt="2023-12-06T19:48:30.475" v="252" actId="2696"/>
          <pc:sldLayoutMkLst>
            <pc:docMk/>
            <pc:sldMasterMk cId="2169074118" sldId="2147487011"/>
            <pc:sldLayoutMk cId="2480084330" sldId="2147487027"/>
          </pc:sldLayoutMkLst>
        </pc:sldLayoutChg>
        <pc:sldLayoutChg chg="del">
          <pc:chgData name="Bart Czernicki" userId="9bcd8111-637d-4c5f-8fd7-2e36ab9627d7" providerId="ADAL" clId="{F3CB49B3-61FB-1542-AC04-DBBBE0DDD59B}" dt="2023-12-06T19:48:30.476" v="253" actId="2696"/>
          <pc:sldLayoutMkLst>
            <pc:docMk/>
            <pc:sldMasterMk cId="2169074118" sldId="2147487011"/>
            <pc:sldLayoutMk cId="2237442133" sldId="2147487028"/>
          </pc:sldLayoutMkLst>
        </pc:sldLayoutChg>
        <pc:sldLayoutChg chg="del">
          <pc:chgData name="Bart Czernicki" userId="9bcd8111-637d-4c5f-8fd7-2e36ab9627d7" providerId="ADAL" clId="{F3CB49B3-61FB-1542-AC04-DBBBE0DDD59B}" dt="2023-12-06T19:48:30.477" v="254" actId="2696"/>
          <pc:sldLayoutMkLst>
            <pc:docMk/>
            <pc:sldMasterMk cId="2169074118" sldId="2147487011"/>
            <pc:sldLayoutMk cId="4007314355" sldId="2147487029"/>
          </pc:sldLayoutMkLst>
        </pc:sldLayoutChg>
        <pc:sldLayoutChg chg="del">
          <pc:chgData name="Bart Czernicki" userId="9bcd8111-637d-4c5f-8fd7-2e36ab9627d7" providerId="ADAL" clId="{F3CB49B3-61FB-1542-AC04-DBBBE0DDD59B}" dt="2023-12-06T19:48:30.477" v="255" actId="2696"/>
          <pc:sldLayoutMkLst>
            <pc:docMk/>
            <pc:sldMasterMk cId="2169074118" sldId="2147487011"/>
            <pc:sldLayoutMk cId="2351883761" sldId="2147487030"/>
          </pc:sldLayoutMkLst>
        </pc:sldLayoutChg>
        <pc:sldLayoutChg chg="del">
          <pc:chgData name="Bart Czernicki" userId="9bcd8111-637d-4c5f-8fd7-2e36ab9627d7" providerId="ADAL" clId="{F3CB49B3-61FB-1542-AC04-DBBBE0DDD59B}" dt="2023-12-06T19:48:30.478" v="256" actId="2696"/>
          <pc:sldLayoutMkLst>
            <pc:docMk/>
            <pc:sldMasterMk cId="2169074118" sldId="2147487011"/>
            <pc:sldLayoutMk cId="1806392778" sldId="2147487031"/>
          </pc:sldLayoutMkLst>
        </pc:sldLayoutChg>
        <pc:sldLayoutChg chg="del">
          <pc:chgData name="Bart Czernicki" userId="9bcd8111-637d-4c5f-8fd7-2e36ab9627d7" providerId="ADAL" clId="{F3CB49B3-61FB-1542-AC04-DBBBE0DDD59B}" dt="2023-12-06T19:48:30.479" v="257" actId="2696"/>
          <pc:sldLayoutMkLst>
            <pc:docMk/>
            <pc:sldMasterMk cId="2169074118" sldId="2147487011"/>
            <pc:sldLayoutMk cId="3957905397" sldId="2147487032"/>
          </pc:sldLayoutMkLst>
        </pc:sldLayoutChg>
        <pc:sldLayoutChg chg="del">
          <pc:chgData name="Bart Czernicki" userId="9bcd8111-637d-4c5f-8fd7-2e36ab9627d7" providerId="ADAL" clId="{F3CB49B3-61FB-1542-AC04-DBBBE0DDD59B}" dt="2023-12-06T19:48:30.480" v="258" actId="2696"/>
          <pc:sldLayoutMkLst>
            <pc:docMk/>
            <pc:sldMasterMk cId="2169074118" sldId="2147487011"/>
            <pc:sldLayoutMk cId="3653129119" sldId="2147487033"/>
          </pc:sldLayoutMkLst>
        </pc:sldLayoutChg>
        <pc:sldLayoutChg chg="del">
          <pc:chgData name="Bart Czernicki" userId="9bcd8111-637d-4c5f-8fd7-2e36ab9627d7" providerId="ADAL" clId="{F3CB49B3-61FB-1542-AC04-DBBBE0DDD59B}" dt="2023-12-06T19:48:30.481" v="259" actId="2696"/>
          <pc:sldLayoutMkLst>
            <pc:docMk/>
            <pc:sldMasterMk cId="2169074118" sldId="2147487011"/>
            <pc:sldLayoutMk cId="583249348" sldId="2147487034"/>
          </pc:sldLayoutMkLst>
        </pc:sldLayoutChg>
        <pc:sldLayoutChg chg="del">
          <pc:chgData name="Bart Czernicki" userId="9bcd8111-637d-4c5f-8fd7-2e36ab9627d7" providerId="ADAL" clId="{F3CB49B3-61FB-1542-AC04-DBBBE0DDD59B}" dt="2023-12-06T19:48:30.482" v="260" actId="2696"/>
          <pc:sldLayoutMkLst>
            <pc:docMk/>
            <pc:sldMasterMk cId="2169074118" sldId="2147487011"/>
            <pc:sldLayoutMk cId="3391226784" sldId="2147487035"/>
          </pc:sldLayoutMkLst>
        </pc:sldLayoutChg>
        <pc:sldLayoutChg chg="del">
          <pc:chgData name="Bart Czernicki" userId="9bcd8111-637d-4c5f-8fd7-2e36ab9627d7" providerId="ADAL" clId="{F3CB49B3-61FB-1542-AC04-DBBBE0DDD59B}" dt="2023-12-06T19:48:30.483" v="261" actId="2696"/>
          <pc:sldLayoutMkLst>
            <pc:docMk/>
            <pc:sldMasterMk cId="2169074118" sldId="2147487011"/>
            <pc:sldLayoutMk cId="1588406185" sldId="2147487036"/>
          </pc:sldLayoutMkLst>
        </pc:sldLayoutChg>
        <pc:sldLayoutChg chg="del">
          <pc:chgData name="Bart Czernicki" userId="9bcd8111-637d-4c5f-8fd7-2e36ab9627d7" providerId="ADAL" clId="{F3CB49B3-61FB-1542-AC04-DBBBE0DDD59B}" dt="2023-12-06T19:48:30.484" v="262" actId="2696"/>
          <pc:sldLayoutMkLst>
            <pc:docMk/>
            <pc:sldMasterMk cId="2169074118" sldId="2147487011"/>
            <pc:sldLayoutMk cId="9524880" sldId="2147487037"/>
          </pc:sldLayoutMkLst>
        </pc:sldLayoutChg>
        <pc:sldLayoutChg chg="del">
          <pc:chgData name="Bart Czernicki" userId="9bcd8111-637d-4c5f-8fd7-2e36ab9627d7" providerId="ADAL" clId="{F3CB49B3-61FB-1542-AC04-DBBBE0DDD59B}" dt="2023-12-06T19:48:30.485" v="263" actId="2696"/>
          <pc:sldLayoutMkLst>
            <pc:docMk/>
            <pc:sldMasterMk cId="2169074118" sldId="2147487011"/>
            <pc:sldLayoutMk cId="3808950669" sldId="2147487038"/>
          </pc:sldLayoutMkLst>
        </pc:sldLayoutChg>
        <pc:sldLayoutChg chg="del">
          <pc:chgData name="Bart Czernicki" userId="9bcd8111-637d-4c5f-8fd7-2e36ab9627d7" providerId="ADAL" clId="{F3CB49B3-61FB-1542-AC04-DBBBE0DDD59B}" dt="2023-12-06T19:48:30.486" v="264" actId="2696"/>
          <pc:sldLayoutMkLst>
            <pc:docMk/>
            <pc:sldMasterMk cId="2169074118" sldId="2147487011"/>
            <pc:sldLayoutMk cId="4020490918" sldId="2147487039"/>
          </pc:sldLayoutMkLst>
        </pc:sldLayoutChg>
        <pc:sldLayoutChg chg="del">
          <pc:chgData name="Bart Czernicki" userId="9bcd8111-637d-4c5f-8fd7-2e36ab9627d7" providerId="ADAL" clId="{F3CB49B3-61FB-1542-AC04-DBBBE0DDD59B}" dt="2023-12-06T19:48:30.487" v="265" actId="2696"/>
          <pc:sldLayoutMkLst>
            <pc:docMk/>
            <pc:sldMasterMk cId="2169074118" sldId="2147487011"/>
            <pc:sldLayoutMk cId="113953369" sldId="2147487040"/>
          </pc:sldLayoutMkLst>
        </pc:sldLayoutChg>
        <pc:sldLayoutChg chg="del">
          <pc:chgData name="Bart Czernicki" userId="9bcd8111-637d-4c5f-8fd7-2e36ab9627d7" providerId="ADAL" clId="{F3CB49B3-61FB-1542-AC04-DBBBE0DDD59B}" dt="2023-12-06T19:48:30.488" v="266" actId="2696"/>
          <pc:sldLayoutMkLst>
            <pc:docMk/>
            <pc:sldMasterMk cId="2169074118" sldId="2147487011"/>
            <pc:sldLayoutMk cId="2006253248" sldId="2147487041"/>
          </pc:sldLayoutMkLst>
        </pc:sldLayoutChg>
        <pc:sldLayoutChg chg="del">
          <pc:chgData name="Bart Czernicki" userId="9bcd8111-637d-4c5f-8fd7-2e36ab9627d7" providerId="ADAL" clId="{F3CB49B3-61FB-1542-AC04-DBBBE0DDD59B}" dt="2023-12-06T19:48:30.489" v="267" actId="2696"/>
          <pc:sldLayoutMkLst>
            <pc:docMk/>
            <pc:sldMasterMk cId="2169074118" sldId="2147487011"/>
            <pc:sldLayoutMk cId="3289344716" sldId="2147487042"/>
          </pc:sldLayoutMkLst>
        </pc:sldLayoutChg>
        <pc:sldLayoutChg chg="del">
          <pc:chgData name="Bart Czernicki" userId="9bcd8111-637d-4c5f-8fd7-2e36ab9627d7" providerId="ADAL" clId="{F3CB49B3-61FB-1542-AC04-DBBBE0DDD59B}" dt="2023-12-06T19:48:30.490" v="268" actId="2696"/>
          <pc:sldLayoutMkLst>
            <pc:docMk/>
            <pc:sldMasterMk cId="2169074118" sldId="2147487011"/>
            <pc:sldLayoutMk cId="2870497572" sldId="2147487043"/>
          </pc:sldLayoutMkLst>
        </pc:sldLayoutChg>
        <pc:sldLayoutChg chg="del">
          <pc:chgData name="Bart Czernicki" userId="9bcd8111-637d-4c5f-8fd7-2e36ab9627d7" providerId="ADAL" clId="{F3CB49B3-61FB-1542-AC04-DBBBE0DDD59B}" dt="2023-12-06T19:48:30.491" v="269" actId="2696"/>
          <pc:sldLayoutMkLst>
            <pc:docMk/>
            <pc:sldMasterMk cId="2169074118" sldId="2147487011"/>
            <pc:sldLayoutMk cId="193231966" sldId="2147487044"/>
          </pc:sldLayoutMkLst>
        </pc:sldLayoutChg>
        <pc:sldLayoutChg chg="del">
          <pc:chgData name="Bart Czernicki" userId="9bcd8111-637d-4c5f-8fd7-2e36ab9627d7" providerId="ADAL" clId="{F3CB49B3-61FB-1542-AC04-DBBBE0DDD59B}" dt="2023-12-06T19:48:30.491" v="270" actId="2696"/>
          <pc:sldLayoutMkLst>
            <pc:docMk/>
            <pc:sldMasterMk cId="2169074118" sldId="2147487011"/>
            <pc:sldLayoutMk cId="768780124" sldId="2147487045"/>
          </pc:sldLayoutMkLst>
        </pc:sldLayoutChg>
        <pc:sldLayoutChg chg="del">
          <pc:chgData name="Bart Czernicki" userId="9bcd8111-637d-4c5f-8fd7-2e36ab9627d7" providerId="ADAL" clId="{F3CB49B3-61FB-1542-AC04-DBBBE0DDD59B}" dt="2023-12-06T19:48:30.492" v="271" actId="2696"/>
          <pc:sldLayoutMkLst>
            <pc:docMk/>
            <pc:sldMasterMk cId="2169074118" sldId="2147487011"/>
            <pc:sldLayoutMk cId="4136685580" sldId="2147487046"/>
          </pc:sldLayoutMkLst>
        </pc:sldLayoutChg>
        <pc:sldLayoutChg chg="del">
          <pc:chgData name="Bart Czernicki" userId="9bcd8111-637d-4c5f-8fd7-2e36ab9627d7" providerId="ADAL" clId="{F3CB49B3-61FB-1542-AC04-DBBBE0DDD59B}" dt="2023-12-06T19:48:30.493" v="272" actId="2696"/>
          <pc:sldLayoutMkLst>
            <pc:docMk/>
            <pc:sldMasterMk cId="2169074118" sldId="2147487011"/>
            <pc:sldLayoutMk cId="1919295455" sldId="2147487047"/>
          </pc:sldLayoutMkLst>
        </pc:sldLayoutChg>
        <pc:sldLayoutChg chg="del">
          <pc:chgData name="Bart Czernicki" userId="9bcd8111-637d-4c5f-8fd7-2e36ab9627d7" providerId="ADAL" clId="{F3CB49B3-61FB-1542-AC04-DBBBE0DDD59B}" dt="2023-12-06T19:48:30.493" v="273" actId="2696"/>
          <pc:sldLayoutMkLst>
            <pc:docMk/>
            <pc:sldMasterMk cId="2169074118" sldId="2147487011"/>
            <pc:sldLayoutMk cId="2729190225" sldId="2147487048"/>
          </pc:sldLayoutMkLst>
        </pc:sldLayoutChg>
        <pc:sldLayoutChg chg="del">
          <pc:chgData name="Bart Czernicki" userId="9bcd8111-637d-4c5f-8fd7-2e36ab9627d7" providerId="ADAL" clId="{F3CB49B3-61FB-1542-AC04-DBBBE0DDD59B}" dt="2023-12-06T19:48:30.494" v="274" actId="2696"/>
          <pc:sldLayoutMkLst>
            <pc:docMk/>
            <pc:sldMasterMk cId="2169074118" sldId="2147487011"/>
            <pc:sldLayoutMk cId="1315480863" sldId="2147487049"/>
          </pc:sldLayoutMkLst>
        </pc:sldLayoutChg>
        <pc:sldLayoutChg chg="del">
          <pc:chgData name="Bart Czernicki" userId="9bcd8111-637d-4c5f-8fd7-2e36ab9627d7" providerId="ADAL" clId="{F3CB49B3-61FB-1542-AC04-DBBBE0DDD59B}" dt="2023-12-06T19:48:30.495" v="275" actId="2696"/>
          <pc:sldLayoutMkLst>
            <pc:docMk/>
            <pc:sldMasterMk cId="2169074118" sldId="2147487011"/>
            <pc:sldLayoutMk cId="1315008670" sldId="2147487050"/>
          </pc:sldLayoutMkLst>
        </pc:sldLayoutChg>
        <pc:sldLayoutChg chg="del">
          <pc:chgData name="Bart Czernicki" userId="9bcd8111-637d-4c5f-8fd7-2e36ab9627d7" providerId="ADAL" clId="{F3CB49B3-61FB-1542-AC04-DBBBE0DDD59B}" dt="2023-12-06T19:48:30.495" v="276" actId="2696"/>
          <pc:sldLayoutMkLst>
            <pc:docMk/>
            <pc:sldMasterMk cId="2169074118" sldId="2147487011"/>
            <pc:sldLayoutMk cId="3255394569" sldId="2147487051"/>
          </pc:sldLayoutMkLst>
        </pc:sldLayoutChg>
        <pc:sldLayoutChg chg="del">
          <pc:chgData name="Bart Czernicki" userId="9bcd8111-637d-4c5f-8fd7-2e36ab9627d7" providerId="ADAL" clId="{F3CB49B3-61FB-1542-AC04-DBBBE0DDD59B}" dt="2023-12-06T19:48:30.496" v="277" actId="2696"/>
          <pc:sldLayoutMkLst>
            <pc:docMk/>
            <pc:sldMasterMk cId="2169074118" sldId="2147487011"/>
            <pc:sldLayoutMk cId="1353823274" sldId="2147487052"/>
          </pc:sldLayoutMkLst>
        </pc:sldLayoutChg>
        <pc:sldLayoutChg chg="del">
          <pc:chgData name="Bart Czernicki" userId="9bcd8111-637d-4c5f-8fd7-2e36ab9627d7" providerId="ADAL" clId="{F3CB49B3-61FB-1542-AC04-DBBBE0DDD59B}" dt="2023-12-06T19:48:30.497" v="278" actId="2696"/>
          <pc:sldLayoutMkLst>
            <pc:docMk/>
            <pc:sldMasterMk cId="2169074118" sldId="2147487011"/>
            <pc:sldLayoutMk cId="13263118" sldId="2147487053"/>
          </pc:sldLayoutMkLst>
        </pc:sldLayoutChg>
        <pc:sldLayoutChg chg="del">
          <pc:chgData name="Bart Czernicki" userId="9bcd8111-637d-4c5f-8fd7-2e36ab9627d7" providerId="ADAL" clId="{F3CB49B3-61FB-1542-AC04-DBBBE0DDD59B}" dt="2023-12-06T19:48:30.497" v="279" actId="2696"/>
          <pc:sldLayoutMkLst>
            <pc:docMk/>
            <pc:sldMasterMk cId="2169074118" sldId="2147487011"/>
            <pc:sldLayoutMk cId="3703331931" sldId="2147487054"/>
          </pc:sldLayoutMkLst>
        </pc:sldLayoutChg>
        <pc:sldLayoutChg chg="del">
          <pc:chgData name="Bart Czernicki" userId="9bcd8111-637d-4c5f-8fd7-2e36ab9627d7" providerId="ADAL" clId="{F3CB49B3-61FB-1542-AC04-DBBBE0DDD59B}" dt="2023-12-06T19:48:30.498" v="280" actId="2696"/>
          <pc:sldLayoutMkLst>
            <pc:docMk/>
            <pc:sldMasterMk cId="2169074118" sldId="2147487011"/>
            <pc:sldLayoutMk cId="2942161456" sldId="2147487055"/>
          </pc:sldLayoutMkLst>
        </pc:sldLayoutChg>
        <pc:sldLayoutChg chg="del">
          <pc:chgData name="Bart Czernicki" userId="9bcd8111-637d-4c5f-8fd7-2e36ab9627d7" providerId="ADAL" clId="{F3CB49B3-61FB-1542-AC04-DBBBE0DDD59B}" dt="2023-12-06T19:48:30.498" v="281" actId="2696"/>
          <pc:sldLayoutMkLst>
            <pc:docMk/>
            <pc:sldMasterMk cId="2169074118" sldId="2147487011"/>
            <pc:sldLayoutMk cId="4042303430" sldId="2147487056"/>
          </pc:sldLayoutMkLst>
        </pc:sldLayoutChg>
        <pc:sldLayoutChg chg="del">
          <pc:chgData name="Bart Czernicki" userId="9bcd8111-637d-4c5f-8fd7-2e36ab9627d7" providerId="ADAL" clId="{F3CB49B3-61FB-1542-AC04-DBBBE0DDD59B}" dt="2023-12-06T19:48:30.499" v="282" actId="2696"/>
          <pc:sldLayoutMkLst>
            <pc:docMk/>
            <pc:sldMasterMk cId="2169074118" sldId="2147487011"/>
            <pc:sldLayoutMk cId="3608786879" sldId="2147487057"/>
          </pc:sldLayoutMkLst>
        </pc:sldLayoutChg>
        <pc:sldLayoutChg chg="del">
          <pc:chgData name="Bart Czernicki" userId="9bcd8111-637d-4c5f-8fd7-2e36ab9627d7" providerId="ADAL" clId="{F3CB49B3-61FB-1542-AC04-DBBBE0DDD59B}" dt="2023-12-06T19:48:30.500" v="283" actId="2696"/>
          <pc:sldLayoutMkLst>
            <pc:docMk/>
            <pc:sldMasterMk cId="2169074118" sldId="2147487011"/>
            <pc:sldLayoutMk cId="1115520201" sldId="2147487058"/>
          </pc:sldLayoutMkLst>
        </pc:sldLayoutChg>
        <pc:sldLayoutChg chg="del">
          <pc:chgData name="Bart Czernicki" userId="9bcd8111-637d-4c5f-8fd7-2e36ab9627d7" providerId="ADAL" clId="{F3CB49B3-61FB-1542-AC04-DBBBE0DDD59B}" dt="2023-12-06T19:48:30.500" v="284" actId="2696"/>
          <pc:sldLayoutMkLst>
            <pc:docMk/>
            <pc:sldMasterMk cId="2169074118" sldId="2147487011"/>
            <pc:sldLayoutMk cId="2759379801" sldId="2147487059"/>
          </pc:sldLayoutMkLst>
        </pc:sldLayoutChg>
        <pc:sldLayoutChg chg="del">
          <pc:chgData name="Bart Czernicki" userId="9bcd8111-637d-4c5f-8fd7-2e36ab9627d7" providerId="ADAL" clId="{F3CB49B3-61FB-1542-AC04-DBBBE0DDD59B}" dt="2023-12-06T19:48:30.500" v="285" actId="2696"/>
          <pc:sldLayoutMkLst>
            <pc:docMk/>
            <pc:sldMasterMk cId="2169074118" sldId="2147487011"/>
            <pc:sldLayoutMk cId="4015079240" sldId="2147487060"/>
          </pc:sldLayoutMkLst>
        </pc:sldLayoutChg>
        <pc:sldLayoutChg chg="del">
          <pc:chgData name="Bart Czernicki" userId="9bcd8111-637d-4c5f-8fd7-2e36ab9627d7" providerId="ADAL" clId="{F3CB49B3-61FB-1542-AC04-DBBBE0DDD59B}" dt="2023-12-06T19:48:30.501" v="286" actId="2696"/>
          <pc:sldLayoutMkLst>
            <pc:docMk/>
            <pc:sldMasterMk cId="2169074118" sldId="2147487011"/>
            <pc:sldLayoutMk cId="2935242059" sldId="2147487061"/>
          </pc:sldLayoutMkLst>
        </pc:sldLayoutChg>
        <pc:sldLayoutChg chg="del">
          <pc:chgData name="Bart Czernicki" userId="9bcd8111-637d-4c5f-8fd7-2e36ab9627d7" providerId="ADAL" clId="{F3CB49B3-61FB-1542-AC04-DBBBE0DDD59B}" dt="2023-12-06T19:48:30.502" v="287" actId="2696"/>
          <pc:sldLayoutMkLst>
            <pc:docMk/>
            <pc:sldMasterMk cId="2169074118" sldId="2147487011"/>
            <pc:sldLayoutMk cId="3418117090" sldId="2147487062"/>
          </pc:sldLayoutMkLst>
        </pc:sldLayoutChg>
      </pc:sldMasterChg>
      <pc:sldMasterChg chg="del delSldLayout">
        <pc:chgData name="Bart Czernicki" userId="9bcd8111-637d-4c5f-8fd7-2e36ab9627d7" providerId="ADAL" clId="{F3CB49B3-61FB-1542-AC04-DBBBE0DDD59B}" dt="2023-12-06T19:48:36.613" v="352" actId="2696"/>
        <pc:sldMasterMkLst>
          <pc:docMk/>
          <pc:sldMasterMk cId="2276106841" sldId="2147487208"/>
        </pc:sldMasterMkLst>
        <pc:sldLayoutChg chg="del">
          <pc:chgData name="Bart Czernicki" userId="9bcd8111-637d-4c5f-8fd7-2e36ab9627d7" providerId="ADAL" clId="{F3CB49B3-61FB-1542-AC04-DBBBE0DDD59B}" dt="2023-12-06T19:48:36.567" v="303" actId="2696"/>
          <pc:sldLayoutMkLst>
            <pc:docMk/>
            <pc:sldMasterMk cId="2276106841" sldId="2147487208"/>
            <pc:sldLayoutMk cId="2868855047" sldId="2147487209"/>
          </pc:sldLayoutMkLst>
        </pc:sldLayoutChg>
        <pc:sldLayoutChg chg="del">
          <pc:chgData name="Bart Czernicki" userId="9bcd8111-637d-4c5f-8fd7-2e36ab9627d7" providerId="ADAL" clId="{F3CB49B3-61FB-1542-AC04-DBBBE0DDD59B}" dt="2023-12-06T19:48:36.568" v="304" actId="2696"/>
          <pc:sldLayoutMkLst>
            <pc:docMk/>
            <pc:sldMasterMk cId="2276106841" sldId="2147487208"/>
            <pc:sldLayoutMk cId="1610122247" sldId="2147487210"/>
          </pc:sldLayoutMkLst>
        </pc:sldLayoutChg>
        <pc:sldLayoutChg chg="del">
          <pc:chgData name="Bart Czernicki" userId="9bcd8111-637d-4c5f-8fd7-2e36ab9627d7" providerId="ADAL" clId="{F3CB49B3-61FB-1542-AC04-DBBBE0DDD59B}" dt="2023-12-06T19:48:36.568" v="305" actId="2696"/>
          <pc:sldLayoutMkLst>
            <pc:docMk/>
            <pc:sldMasterMk cId="2276106841" sldId="2147487208"/>
            <pc:sldLayoutMk cId="1514633880" sldId="2147487211"/>
          </pc:sldLayoutMkLst>
        </pc:sldLayoutChg>
        <pc:sldLayoutChg chg="del">
          <pc:chgData name="Bart Czernicki" userId="9bcd8111-637d-4c5f-8fd7-2e36ab9627d7" providerId="ADAL" clId="{F3CB49B3-61FB-1542-AC04-DBBBE0DDD59B}" dt="2023-12-06T19:48:36.569" v="306" actId="2696"/>
          <pc:sldLayoutMkLst>
            <pc:docMk/>
            <pc:sldMasterMk cId="2276106841" sldId="2147487208"/>
            <pc:sldLayoutMk cId="3415824589" sldId="2147487212"/>
          </pc:sldLayoutMkLst>
        </pc:sldLayoutChg>
        <pc:sldLayoutChg chg="del">
          <pc:chgData name="Bart Czernicki" userId="9bcd8111-637d-4c5f-8fd7-2e36ab9627d7" providerId="ADAL" clId="{F3CB49B3-61FB-1542-AC04-DBBBE0DDD59B}" dt="2023-12-06T19:48:36.570" v="307" actId="2696"/>
          <pc:sldLayoutMkLst>
            <pc:docMk/>
            <pc:sldMasterMk cId="2276106841" sldId="2147487208"/>
            <pc:sldLayoutMk cId="4209040012" sldId="2147487213"/>
          </pc:sldLayoutMkLst>
        </pc:sldLayoutChg>
        <pc:sldLayoutChg chg="del">
          <pc:chgData name="Bart Czernicki" userId="9bcd8111-637d-4c5f-8fd7-2e36ab9627d7" providerId="ADAL" clId="{F3CB49B3-61FB-1542-AC04-DBBBE0DDD59B}" dt="2023-12-06T19:48:36.570" v="308" actId="2696"/>
          <pc:sldLayoutMkLst>
            <pc:docMk/>
            <pc:sldMasterMk cId="2276106841" sldId="2147487208"/>
            <pc:sldLayoutMk cId="2368191367" sldId="2147487214"/>
          </pc:sldLayoutMkLst>
        </pc:sldLayoutChg>
        <pc:sldLayoutChg chg="del">
          <pc:chgData name="Bart Czernicki" userId="9bcd8111-637d-4c5f-8fd7-2e36ab9627d7" providerId="ADAL" clId="{F3CB49B3-61FB-1542-AC04-DBBBE0DDD59B}" dt="2023-12-06T19:48:36.571" v="309" actId="2696"/>
          <pc:sldLayoutMkLst>
            <pc:docMk/>
            <pc:sldMasterMk cId="2276106841" sldId="2147487208"/>
            <pc:sldLayoutMk cId="2408324055" sldId="2147487215"/>
          </pc:sldLayoutMkLst>
        </pc:sldLayoutChg>
        <pc:sldLayoutChg chg="del">
          <pc:chgData name="Bart Czernicki" userId="9bcd8111-637d-4c5f-8fd7-2e36ab9627d7" providerId="ADAL" clId="{F3CB49B3-61FB-1542-AC04-DBBBE0DDD59B}" dt="2023-12-06T19:48:36.571" v="310" actId="2696"/>
          <pc:sldLayoutMkLst>
            <pc:docMk/>
            <pc:sldMasterMk cId="2276106841" sldId="2147487208"/>
            <pc:sldLayoutMk cId="3872660006" sldId="2147487216"/>
          </pc:sldLayoutMkLst>
        </pc:sldLayoutChg>
        <pc:sldLayoutChg chg="del">
          <pc:chgData name="Bart Czernicki" userId="9bcd8111-637d-4c5f-8fd7-2e36ab9627d7" providerId="ADAL" clId="{F3CB49B3-61FB-1542-AC04-DBBBE0DDD59B}" dt="2023-12-06T19:48:36.572" v="311" actId="2696"/>
          <pc:sldLayoutMkLst>
            <pc:docMk/>
            <pc:sldMasterMk cId="2276106841" sldId="2147487208"/>
            <pc:sldLayoutMk cId="2955765824" sldId="2147487217"/>
          </pc:sldLayoutMkLst>
        </pc:sldLayoutChg>
        <pc:sldLayoutChg chg="del">
          <pc:chgData name="Bart Czernicki" userId="9bcd8111-637d-4c5f-8fd7-2e36ab9627d7" providerId="ADAL" clId="{F3CB49B3-61FB-1542-AC04-DBBBE0DDD59B}" dt="2023-12-06T19:48:36.573" v="312" actId="2696"/>
          <pc:sldLayoutMkLst>
            <pc:docMk/>
            <pc:sldMasterMk cId="2276106841" sldId="2147487208"/>
            <pc:sldLayoutMk cId="2313866766" sldId="2147487218"/>
          </pc:sldLayoutMkLst>
        </pc:sldLayoutChg>
        <pc:sldLayoutChg chg="del">
          <pc:chgData name="Bart Czernicki" userId="9bcd8111-637d-4c5f-8fd7-2e36ab9627d7" providerId="ADAL" clId="{F3CB49B3-61FB-1542-AC04-DBBBE0DDD59B}" dt="2023-12-06T19:48:36.573" v="313" actId="2696"/>
          <pc:sldLayoutMkLst>
            <pc:docMk/>
            <pc:sldMasterMk cId="2276106841" sldId="2147487208"/>
            <pc:sldLayoutMk cId="218442736" sldId="2147487219"/>
          </pc:sldLayoutMkLst>
        </pc:sldLayoutChg>
        <pc:sldLayoutChg chg="del">
          <pc:chgData name="Bart Czernicki" userId="9bcd8111-637d-4c5f-8fd7-2e36ab9627d7" providerId="ADAL" clId="{F3CB49B3-61FB-1542-AC04-DBBBE0DDD59B}" dt="2023-12-06T19:48:36.574" v="314" actId="2696"/>
          <pc:sldLayoutMkLst>
            <pc:docMk/>
            <pc:sldMasterMk cId="2276106841" sldId="2147487208"/>
            <pc:sldLayoutMk cId="365981661" sldId="2147487220"/>
          </pc:sldLayoutMkLst>
        </pc:sldLayoutChg>
        <pc:sldLayoutChg chg="del">
          <pc:chgData name="Bart Czernicki" userId="9bcd8111-637d-4c5f-8fd7-2e36ab9627d7" providerId="ADAL" clId="{F3CB49B3-61FB-1542-AC04-DBBBE0DDD59B}" dt="2023-12-06T19:48:36.575" v="315" actId="2696"/>
          <pc:sldLayoutMkLst>
            <pc:docMk/>
            <pc:sldMasterMk cId="2276106841" sldId="2147487208"/>
            <pc:sldLayoutMk cId="66587091" sldId="2147487221"/>
          </pc:sldLayoutMkLst>
        </pc:sldLayoutChg>
        <pc:sldLayoutChg chg="del">
          <pc:chgData name="Bart Czernicki" userId="9bcd8111-637d-4c5f-8fd7-2e36ab9627d7" providerId="ADAL" clId="{F3CB49B3-61FB-1542-AC04-DBBBE0DDD59B}" dt="2023-12-06T19:48:36.575" v="316" actId="2696"/>
          <pc:sldLayoutMkLst>
            <pc:docMk/>
            <pc:sldMasterMk cId="2276106841" sldId="2147487208"/>
            <pc:sldLayoutMk cId="2605916334" sldId="2147487222"/>
          </pc:sldLayoutMkLst>
        </pc:sldLayoutChg>
        <pc:sldLayoutChg chg="del">
          <pc:chgData name="Bart Czernicki" userId="9bcd8111-637d-4c5f-8fd7-2e36ab9627d7" providerId="ADAL" clId="{F3CB49B3-61FB-1542-AC04-DBBBE0DDD59B}" dt="2023-12-06T19:48:36.576" v="317" actId="2696"/>
          <pc:sldLayoutMkLst>
            <pc:docMk/>
            <pc:sldMasterMk cId="2276106841" sldId="2147487208"/>
            <pc:sldLayoutMk cId="4128848728" sldId="2147487223"/>
          </pc:sldLayoutMkLst>
        </pc:sldLayoutChg>
        <pc:sldLayoutChg chg="del">
          <pc:chgData name="Bart Czernicki" userId="9bcd8111-637d-4c5f-8fd7-2e36ab9627d7" providerId="ADAL" clId="{F3CB49B3-61FB-1542-AC04-DBBBE0DDD59B}" dt="2023-12-06T19:48:36.576" v="318" actId="2696"/>
          <pc:sldLayoutMkLst>
            <pc:docMk/>
            <pc:sldMasterMk cId="2276106841" sldId="2147487208"/>
            <pc:sldLayoutMk cId="1436682408" sldId="2147487224"/>
          </pc:sldLayoutMkLst>
        </pc:sldLayoutChg>
        <pc:sldLayoutChg chg="del">
          <pc:chgData name="Bart Czernicki" userId="9bcd8111-637d-4c5f-8fd7-2e36ab9627d7" providerId="ADAL" clId="{F3CB49B3-61FB-1542-AC04-DBBBE0DDD59B}" dt="2023-12-06T19:48:36.577" v="319" actId="2696"/>
          <pc:sldLayoutMkLst>
            <pc:docMk/>
            <pc:sldMasterMk cId="2276106841" sldId="2147487208"/>
            <pc:sldLayoutMk cId="3451865100" sldId="2147487225"/>
          </pc:sldLayoutMkLst>
        </pc:sldLayoutChg>
        <pc:sldLayoutChg chg="del">
          <pc:chgData name="Bart Czernicki" userId="9bcd8111-637d-4c5f-8fd7-2e36ab9627d7" providerId="ADAL" clId="{F3CB49B3-61FB-1542-AC04-DBBBE0DDD59B}" dt="2023-12-06T19:48:36.577" v="320" actId="2696"/>
          <pc:sldLayoutMkLst>
            <pc:docMk/>
            <pc:sldMasterMk cId="2276106841" sldId="2147487208"/>
            <pc:sldLayoutMk cId="3058340002" sldId="2147487226"/>
          </pc:sldLayoutMkLst>
        </pc:sldLayoutChg>
        <pc:sldLayoutChg chg="del">
          <pc:chgData name="Bart Czernicki" userId="9bcd8111-637d-4c5f-8fd7-2e36ab9627d7" providerId="ADAL" clId="{F3CB49B3-61FB-1542-AC04-DBBBE0DDD59B}" dt="2023-12-06T19:48:36.578" v="321" actId="2696"/>
          <pc:sldLayoutMkLst>
            <pc:docMk/>
            <pc:sldMasterMk cId="2276106841" sldId="2147487208"/>
            <pc:sldLayoutMk cId="3248538278" sldId="2147487227"/>
          </pc:sldLayoutMkLst>
        </pc:sldLayoutChg>
        <pc:sldLayoutChg chg="del">
          <pc:chgData name="Bart Czernicki" userId="9bcd8111-637d-4c5f-8fd7-2e36ab9627d7" providerId="ADAL" clId="{F3CB49B3-61FB-1542-AC04-DBBBE0DDD59B}" dt="2023-12-06T19:48:36.578" v="322" actId="2696"/>
          <pc:sldLayoutMkLst>
            <pc:docMk/>
            <pc:sldMasterMk cId="2276106841" sldId="2147487208"/>
            <pc:sldLayoutMk cId="3368412677" sldId="2147487228"/>
          </pc:sldLayoutMkLst>
        </pc:sldLayoutChg>
        <pc:sldLayoutChg chg="del">
          <pc:chgData name="Bart Czernicki" userId="9bcd8111-637d-4c5f-8fd7-2e36ab9627d7" providerId="ADAL" clId="{F3CB49B3-61FB-1542-AC04-DBBBE0DDD59B}" dt="2023-12-06T19:48:36.579" v="323" actId="2696"/>
          <pc:sldLayoutMkLst>
            <pc:docMk/>
            <pc:sldMasterMk cId="2276106841" sldId="2147487208"/>
            <pc:sldLayoutMk cId="68022415" sldId="2147487229"/>
          </pc:sldLayoutMkLst>
        </pc:sldLayoutChg>
        <pc:sldLayoutChg chg="del">
          <pc:chgData name="Bart Czernicki" userId="9bcd8111-637d-4c5f-8fd7-2e36ab9627d7" providerId="ADAL" clId="{F3CB49B3-61FB-1542-AC04-DBBBE0DDD59B}" dt="2023-12-06T19:48:36.579" v="324" actId="2696"/>
          <pc:sldLayoutMkLst>
            <pc:docMk/>
            <pc:sldMasterMk cId="2276106841" sldId="2147487208"/>
            <pc:sldLayoutMk cId="1574573230" sldId="2147487230"/>
          </pc:sldLayoutMkLst>
        </pc:sldLayoutChg>
        <pc:sldLayoutChg chg="del">
          <pc:chgData name="Bart Czernicki" userId="9bcd8111-637d-4c5f-8fd7-2e36ab9627d7" providerId="ADAL" clId="{F3CB49B3-61FB-1542-AC04-DBBBE0DDD59B}" dt="2023-12-06T19:48:36.580" v="325" actId="2696"/>
          <pc:sldLayoutMkLst>
            <pc:docMk/>
            <pc:sldMasterMk cId="2276106841" sldId="2147487208"/>
            <pc:sldLayoutMk cId="3274787080" sldId="2147487231"/>
          </pc:sldLayoutMkLst>
        </pc:sldLayoutChg>
        <pc:sldLayoutChg chg="del">
          <pc:chgData name="Bart Czernicki" userId="9bcd8111-637d-4c5f-8fd7-2e36ab9627d7" providerId="ADAL" clId="{F3CB49B3-61FB-1542-AC04-DBBBE0DDD59B}" dt="2023-12-06T19:48:36.580" v="326" actId="2696"/>
          <pc:sldLayoutMkLst>
            <pc:docMk/>
            <pc:sldMasterMk cId="2276106841" sldId="2147487208"/>
            <pc:sldLayoutMk cId="914359831" sldId="2147487232"/>
          </pc:sldLayoutMkLst>
        </pc:sldLayoutChg>
        <pc:sldLayoutChg chg="del">
          <pc:chgData name="Bart Czernicki" userId="9bcd8111-637d-4c5f-8fd7-2e36ab9627d7" providerId="ADAL" clId="{F3CB49B3-61FB-1542-AC04-DBBBE0DDD59B}" dt="2023-12-06T19:48:36.581" v="327" actId="2696"/>
          <pc:sldLayoutMkLst>
            <pc:docMk/>
            <pc:sldMasterMk cId="2276106841" sldId="2147487208"/>
            <pc:sldLayoutMk cId="350304848" sldId="2147487233"/>
          </pc:sldLayoutMkLst>
        </pc:sldLayoutChg>
        <pc:sldLayoutChg chg="del">
          <pc:chgData name="Bart Czernicki" userId="9bcd8111-637d-4c5f-8fd7-2e36ab9627d7" providerId="ADAL" clId="{F3CB49B3-61FB-1542-AC04-DBBBE0DDD59B}" dt="2023-12-06T19:48:36.582" v="328" actId="2696"/>
          <pc:sldLayoutMkLst>
            <pc:docMk/>
            <pc:sldMasterMk cId="2276106841" sldId="2147487208"/>
            <pc:sldLayoutMk cId="492820278" sldId="2147487234"/>
          </pc:sldLayoutMkLst>
        </pc:sldLayoutChg>
        <pc:sldLayoutChg chg="del">
          <pc:chgData name="Bart Czernicki" userId="9bcd8111-637d-4c5f-8fd7-2e36ab9627d7" providerId="ADAL" clId="{F3CB49B3-61FB-1542-AC04-DBBBE0DDD59B}" dt="2023-12-06T19:48:36.583" v="329" actId="2696"/>
          <pc:sldLayoutMkLst>
            <pc:docMk/>
            <pc:sldMasterMk cId="2276106841" sldId="2147487208"/>
            <pc:sldLayoutMk cId="890109189" sldId="2147487235"/>
          </pc:sldLayoutMkLst>
        </pc:sldLayoutChg>
        <pc:sldLayoutChg chg="del">
          <pc:chgData name="Bart Czernicki" userId="9bcd8111-637d-4c5f-8fd7-2e36ab9627d7" providerId="ADAL" clId="{F3CB49B3-61FB-1542-AC04-DBBBE0DDD59B}" dt="2023-12-06T19:48:36.583" v="330" actId="2696"/>
          <pc:sldLayoutMkLst>
            <pc:docMk/>
            <pc:sldMasterMk cId="2276106841" sldId="2147487208"/>
            <pc:sldLayoutMk cId="3015511066" sldId="2147487236"/>
          </pc:sldLayoutMkLst>
        </pc:sldLayoutChg>
        <pc:sldLayoutChg chg="del">
          <pc:chgData name="Bart Czernicki" userId="9bcd8111-637d-4c5f-8fd7-2e36ab9627d7" providerId="ADAL" clId="{F3CB49B3-61FB-1542-AC04-DBBBE0DDD59B}" dt="2023-12-06T19:48:36.584" v="331" actId="2696"/>
          <pc:sldLayoutMkLst>
            <pc:docMk/>
            <pc:sldMasterMk cId="2276106841" sldId="2147487208"/>
            <pc:sldLayoutMk cId="1285441604" sldId="2147487237"/>
          </pc:sldLayoutMkLst>
        </pc:sldLayoutChg>
        <pc:sldLayoutChg chg="del">
          <pc:chgData name="Bart Czernicki" userId="9bcd8111-637d-4c5f-8fd7-2e36ab9627d7" providerId="ADAL" clId="{F3CB49B3-61FB-1542-AC04-DBBBE0DDD59B}" dt="2023-12-06T19:48:36.585" v="332" actId="2696"/>
          <pc:sldLayoutMkLst>
            <pc:docMk/>
            <pc:sldMasterMk cId="2276106841" sldId="2147487208"/>
            <pc:sldLayoutMk cId="2714444808" sldId="2147487238"/>
          </pc:sldLayoutMkLst>
        </pc:sldLayoutChg>
        <pc:sldLayoutChg chg="del">
          <pc:chgData name="Bart Czernicki" userId="9bcd8111-637d-4c5f-8fd7-2e36ab9627d7" providerId="ADAL" clId="{F3CB49B3-61FB-1542-AC04-DBBBE0DDD59B}" dt="2023-12-06T19:48:36.586" v="333" actId="2696"/>
          <pc:sldLayoutMkLst>
            <pc:docMk/>
            <pc:sldMasterMk cId="2276106841" sldId="2147487208"/>
            <pc:sldLayoutMk cId="3381165459" sldId="2147487239"/>
          </pc:sldLayoutMkLst>
        </pc:sldLayoutChg>
        <pc:sldLayoutChg chg="del">
          <pc:chgData name="Bart Czernicki" userId="9bcd8111-637d-4c5f-8fd7-2e36ab9627d7" providerId="ADAL" clId="{F3CB49B3-61FB-1542-AC04-DBBBE0DDD59B}" dt="2023-12-06T19:48:36.587" v="334" actId="2696"/>
          <pc:sldLayoutMkLst>
            <pc:docMk/>
            <pc:sldMasterMk cId="2276106841" sldId="2147487208"/>
            <pc:sldLayoutMk cId="2436704111" sldId="2147487240"/>
          </pc:sldLayoutMkLst>
        </pc:sldLayoutChg>
        <pc:sldLayoutChg chg="del">
          <pc:chgData name="Bart Czernicki" userId="9bcd8111-637d-4c5f-8fd7-2e36ab9627d7" providerId="ADAL" clId="{F3CB49B3-61FB-1542-AC04-DBBBE0DDD59B}" dt="2023-12-06T19:48:36.587" v="335" actId="2696"/>
          <pc:sldLayoutMkLst>
            <pc:docMk/>
            <pc:sldMasterMk cId="2276106841" sldId="2147487208"/>
            <pc:sldLayoutMk cId="1695999526" sldId="2147487241"/>
          </pc:sldLayoutMkLst>
        </pc:sldLayoutChg>
        <pc:sldLayoutChg chg="del">
          <pc:chgData name="Bart Czernicki" userId="9bcd8111-637d-4c5f-8fd7-2e36ab9627d7" providerId="ADAL" clId="{F3CB49B3-61FB-1542-AC04-DBBBE0DDD59B}" dt="2023-12-06T19:48:36.588" v="336" actId="2696"/>
          <pc:sldLayoutMkLst>
            <pc:docMk/>
            <pc:sldMasterMk cId="2276106841" sldId="2147487208"/>
            <pc:sldLayoutMk cId="3674745319" sldId="2147487242"/>
          </pc:sldLayoutMkLst>
        </pc:sldLayoutChg>
        <pc:sldLayoutChg chg="del">
          <pc:chgData name="Bart Czernicki" userId="9bcd8111-637d-4c5f-8fd7-2e36ab9627d7" providerId="ADAL" clId="{F3CB49B3-61FB-1542-AC04-DBBBE0DDD59B}" dt="2023-12-06T19:48:36.589" v="337" actId="2696"/>
          <pc:sldLayoutMkLst>
            <pc:docMk/>
            <pc:sldMasterMk cId="2276106841" sldId="2147487208"/>
            <pc:sldLayoutMk cId="3301645390" sldId="2147487243"/>
          </pc:sldLayoutMkLst>
        </pc:sldLayoutChg>
        <pc:sldLayoutChg chg="del">
          <pc:chgData name="Bart Czernicki" userId="9bcd8111-637d-4c5f-8fd7-2e36ab9627d7" providerId="ADAL" clId="{F3CB49B3-61FB-1542-AC04-DBBBE0DDD59B}" dt="2023-12-06T19:48:36.589" v="338" actId="2696"/>
          <pc:sldLayoutMkLst>
            <pc:docMk/>
            <pc:sldMasterMk cId="2276106841" sldId="2147487208"/>
            <pc:sldLayoutMk cId="3925769302" sldId="2147487244"/>
          </pc:sldLayoutMkLst>
        </pc:sldLayoutChg>
        <pc:sldLayoutChg chg="del">
          <pc:chgData name="Bart Czernicki" userId="9bcd8111-637d-4c5f-8fd7-2e36ab9627d7" providerId="ADAL" clId="{F3CB49B3-61FB-1542-AC04-DBBBE0DDD59B}" dt="2023-12-06T19:48:36.590" v="339" actId="2696"/>
          <pc:sldLayoutMkLst>
            <pc:docMk/>
            <pc:sldMasterMk cId="2276106841" sldId="2147487208"/>
            <pc:sldLayoutMk cId="2671102578" sldId="2147487245"/>
          </pc:sldLayoutMkLst>
        </pc:sldLayoutChg>
        <pc:sldLayoutChg chg="del">
          <pc:chgData name="Bart Czernicki" userId="9bcd8111-637d-4c5f-8fd7-2e36ab9627d7" providerId="ADAL" clId="{F3CB49B3-61FB-1542-AC04-DBBBE0DDD59B}" dt="2023-12-06T19:48:36.590" v="340" actId="2696"/>
          <pc:sldLayoutMkLst>
            <pc:docMk/>
            <pc:sldMasterMk cId="2276106841" sldId="2147487208"/>
            <pc:sldLayoutMk cId="2606588406" sldId="2147487246"/>
          </pc:sldLayoutMkLst>
        </pc:sldLayoutChg>
        <pc:sldLayoutChg chg="del">
          <pc:chgData name="Bart Czernicki" userId="9bcd8111-637d-4c5f-8fd7-2e36ab9627d7" providerId="ADAL" clId="{F3CB49B3-61FB-1542-AC04-DBBBE0DDD59B}" dt="2023-12-06T19:48:36.591" v="341" actId="2696"/>
          <pc:sldLayoutMkLst>
            <pc:docMk/>
            <pc:sldMasterMk cId="2276106841" sldId="2147487208"/>
            <pc:sldLayoutMk cId="72896822" sldId="2147487247"/>
          </pc:sldLayoutMkLst>
        </pc:sldLayoutChg>
        <pc:sldLayoutChg chg="del">
          <pc:chgData name="Bart Czernicki" userId="9bcd8111-637d-4c5f-8fd7-2e36ab9627d7" providerId="ADAL" clId="{F3CB49B3-61FB-1542-AC04-DBBBE0DDD59B}" dt="2023-12-06T19:48:36.592" v="342" actId="2696"/>
          <pc:sldLayoutMkLst>
            <pc:docMk/>
            <pc:sldMasterMk cId="2276106841" sldId="2147487208"/>
            <pc:sldLayoutMk cId="1470667546" sldId="2147487248"/>
          </pc:sldLayoutMkLst>
        </pc:sldLayoutChg>
        <pc:sldLayoutChg chg="del">
          <pc:chgData name="Bart Czernicki" userId="9bcd8111-637d-4c5f-8fd7-2e36ab9627d7" providerId="ADAL" clId="{F3CB49B3-61FB-1542-AC04-DBBBE0DDD59B}" dt="2023-12-06T19:48:36.592" v="343" actId="2696"/>
          <pc:sldLayoutMkLst>
            <pc:docMk/>
            <pc:sldMasterMk cId="2276106841" sldId="2147487208"/>
            <pc:sldLayoutMk cId="2036595547" sldId="2147487249"/>
          </pc:sldLayoutMkLst>
        </pc:sldLayoutChg>
        <pc:sldLayoutChg chg="del">
          <pc:chgData name="Bart Czernicki" userId="9bcd8111-637d-4c5f-8fd7-2e36ab9627d7" providerId="ADAL" clId="{F3CB49B3-61FB-1542-AC04-DBBBE0DDD59B}" dt="2023-12-06T19:48:36.593" v="344" actId="2696"/>
          <pc:sldLayoutMkLst>
            <pc:docMk/>
            <pc:sldMasterMk cId="2276106841" sldId="2147487208"/>
            <pc:sldLayoutMk cId="3095910945" sldId="2147487250"/>
          </pc:sldLayoutMkLst>
        </pc:sldLayoutChg>
        <pc:sldLayoutChg chg="del">
          <pc:chgData name="Bart Czernicki" userId="9bcd8111-637d-4c5f-8fd7-2e36ab9627d7" providerId="ADAL" clId="{F3CB49B3-61FB-1542-AC04-DBBBE0DDD59B}" dt="2023-12-06T19:48:36.593" v="345" actId="2696"/>
          <pc:sldLayoutMkLst>
            <pc:docMk/>
            <pc:sldMasterMk cId="2276106841" sldId="2147487208"/>
            <pc:sldLayoutMk cId="1084825546" sldId="2147487251"/>
          </pc:sldLayoutMkLst>
        </pc:sldLayoutChg>
        <pc:sldLayoutChg chg="del">
          <pc:chgData name="Bart Czernicki" userId="9bcd8111-637d-4c5f-8fd7-2e36ab9627d7" providerId="ADAL" clId="{F3CB49B3-61FB-1542-AC04-DBBBE0DDD59B}" dt="2023-12-06T19:48:36.593" v="346" actId="2696"/>
          <pc:sldLayoutMkLst>
            <pc:docMk/>
            <pc:sldMasterMk cId="2276106841" sldId="2147487208"/>
            <pc:sldLayoutMk cId="495296952" sldId="2147487252"/>
          </pc:sldLayoutMkLst>
        </pc:sldLayoutChg>
        <pc:sldLayoutChg chg="del">
          <pc:chgData name="Bart Czernicki" userId="9bcd8111-637d-4c5f-8fd7-2e36ab9627d7" providerId="ADAL" clId="{F3CB49B3-61FB-1542-AC04-DBBBE0DDD59B}" dt="2023-12-06T19:48:36.594" v="347" actId="2696"/>
          <pc:sldLayoutMkLst>
            <pc:docMk/>
            <pc:sldMasterMk cId="2276106841" sldId="2147487208"/>
            <pc:sldLayoutMk cId="856331858" sldId="2147487253"/>
          </pc:sldLayoutMkLst>
        </pc:sldLayoutChg>
        <pc:sldLayoutChg chg="del">
          <pc:chgData name="Bart Czernicki" userId="9bcd8111-637d-4c5f-8fd7-2e36ab9627d7" providerId="ADAL" clId="{F3CB49B3-61FB-1542-AC04-DBBBE0DDD59B}" dt="2023-12-06T19:48:36.594" v="348" actId="2696"/>
          <pc:sldLayoutMkLst>
            <pc:docMk/>
            <pc:sldMasterMk cId="2276106841" sldId="2147487208"/>
            <pc:sldLayoutMk cId="3373733176" sldId="2147487254"/>
          </pc:sldLayoutMkLst>
        </pc:sldLayoutChg>
        <pc:sldLayoutChg chg="del">
          <pc:chgData name="Bart Czernicki" userId="9bcd8111-637d-4c5f-8fd7-2e36ab9627d7" providerId="ADAL" clId="{F3CB49B3-61FB-1542-AC04-DBBBE0DDD59B}" dt="2023-12-06T19:48:36.595" v="349" actId="2696"/>
          <pc:sldLayoutMkLst>
            <pc:docMk/>
            <pc:sldMasterMk cId="2276106841" sldId="2147487208"/>
            <pc:sldLayoutMk cId="101649915" sldId="2147487255"/>
          </pc:sldLayoutMkLst>
        </pc:sldLayoutChg>
        <pc:sldLayoutChg chg="del">
          <pc:chgData name="Bart Czernicki" userId="9bcd8111-637d-4c5f-8fd7-2e36ab9627d7" providerId="ADAL" clId="{F3CB49B3-61FB-1542-AC04-DBBBE0DDD59B}" dt="2023-12-06T19:48:36.595" v="350" actId="2696"/>
          <pc:sldLayoutMkLst>
            <pc:docMk/>
            <pc:sldMasterMk cId="2276106841" sldId="2147487208"/>
            <pc:sldLayoutMk cId="3454158682" sldId="2147487256"/>
          </pc:sldLayoutMkLst>
        </pc:sldLayoutChg>
        <pc:sldLayoutChg chg="del">
          <pc:chgData name="Bart Czernicki" userId="9bcd8111-637d-4c5f-8fd7-2e36ab9627d7" providerId="ADAL" clId="{F3CB49B3-61FB-1542-AC04-DBBBE0DDD59B}" dt="2023-12-06T19:48:36.596" v="351" actId="2696"/>
          <pc:sldLayoutMkLst>
            <pc:docMk/>
            <pc:sldMasterMk cId="2276106841" sldId="2147487208"/>
            <pc:sldLayoutMk cId="1360040607" sldId="2147487257"/>
          </pc:sldLayoutMkLst>
        </pc:sldLayoutChg>
      </pc:sldMasterChg>
      <pc:sldMasterChg chg="del delSldLayout">
        <pc:chgData name="Bart Czernicki" userId="9bcd8111-637d-4c5f-8fd7-2e36ab9627d7" providerId="ADAL" clId="{F3CB49B3-61FB-1542-AC04-DBBBE0DDD59B}" dt="2023-12-06T19:48:39.382" v="401" actId="2696"/>
        <pc:sldMasterMkLst>
          <pc:docMk/>
          <pc:sldMasterMk cId="3913273373" sldId="2147487258"/>
        </pc:sldMasterMkLst>
        <pc:sldLayoutChg chg="del">
          <pc:chgData name="Bart Czernicki" userId="9bcd8111-637d-4c5f-8fd7-2e36ab9627d7" providerId="ADAL" clId="{F3CB49B3-61FB-1542-AC04-DBBBE0DDD59B}" dt="2023-12-06T19:48:39.318" v="353" actId="2696"/>
          <pc:sldLayoutMkLst>
            <pc:docMk/>
            <pc:sldMasterMk cId="3913273373" sldId="2147487258"/>
            <pc:sldLayoutMk cId="2983950742" sldId="2147487259"/>
          </pc:sldLayoutMkLst>
        </pc:sldLayoutChg>
        <pc:sldLayoutChg chg="del">
          <pc:chgData name="Bart Czernicki" userId="9bcd8111-637d-4c5f-8fd7-2e36ab9627d7" providerId="ADAL" clId="{F3CB49B3-61FB-1542-AC04-DBBBE0DDD59B}" dt="2023-12-06T19:48:39.320" v="354" actId="2696"/>
          <pc:sldLayoutMkLst>
            <pc:docMk/>
            <pc:sldMasterMk cId="3913273373" sldId="2147487258"/>
            <pc:sldLayoutMk cId="1195823151" sldId="2147487260"/>
          </pc:sldLayoutMkLst>
        </pc:sldLayoutChg>
        <pc:sldLayoutChg chg="del">
          <pc:chgData name="Bart Czernicki" userId="9bcd8111-637d-4c5f-8fd7-2e36ab9627d7" providerId="ADAL" clId="{F3CB49B3-61FB-1542-AC04-DBBBE0DDD59B}" dt="2023-12-06T19:48:39.322" v="355" actId="2696"/>
          <pc:sldLayoutMkLst>
            <pc:docMk/>
            <pc:sldMasterMk cId="3913273373" sldId="2147487258"/>
            <pc:sldLayoutMk cId="4199107542" sldId="2147487261"/>
          </pc:sldLayoutMkLst>
        </pc:sldLayoutChg>
        <pc:sldLayoutChg chg="del">
          <pc:chgData name="Bart Czernicki" userId="9bcd8111-637d-4c5f-8fd7-2e36ab9627d7" providerId="ADAL" clId="{F3CB49B3-61FB-1542-AC04-DBBBE0DDD59B}" dt="2023-12-06T19:48:39.323" v="356" actId="2696"/>
          <pc:sldLayoutMkLst>
            <pc:docMk/>
            <pc:sldMasterMk cId="3913273373" sldId="2147487258"/>
            <pc:sldLayoutMk cId="785608611" sldId="2147487262"/>
          </pc:sldLayoutMkLst>
        </pc:sldLayoutChg>
        <pc:sldLayoutChg chg="del">
          <pc:chgData name="Bart Czernicki" userId="9bcd8111-637d-4c5f-8fd7-2e36ab9627d7" providerId="ADAL" clId="{F3CB49B3-61FB-1542-AC04-DBBBE0DDD59B}" dt="2023-12-06T19:48:39.324" v="357" actId="2696"/>
          <pc:sldLayoutMkLst>
            <pc:docMk/>
            <pc:sldMasterMk cId="3913273373" sldId="2147487258"/>
            <pc:sldLayoutMk cId="2542822432" sldId="2147487263"/>
          </pc:sldLayoutMkLst>
        </pc:sldLayoutChg>
        <pc:sldLayoutChg chg="del">
          <pc:chgData name="Bart Czernicki" userId="9bcd8111-637d-4c5f-8fd7-2e36ab9627d7" providerId="ADAL" clId="{F3CB49B3-61FB-1542-AC04-DBBBE0DDD59B}" dt="2023-12-06T19:48:39.325" v="358" actId="2696"/>
          <pc:sldLayoutMkLst>
            <pc:docMk/>
            <pc:sldMasterMk cId="3913273373" sldId="2147487258"/>
            <pc:sldLayoutMk cId="3254511727" sldId="2147487264"/>
          </pc:sldLayoutMkLst>
        </pc:sldLayoutChg>
        <pc:sldLayoutChg chg="del">
          <pc:chgData name="Bart Czernicki" userId="9bcd8111-637d-4c5f-8fd7-2e36ab9627d7" providerId="ADAL" clId="{F3CB49B3-61FB-1542-AC04-DBBBE0DDD59B}" dt="2023-12-06T19:48:39.326" v="359" actId="2696"/>
          <pc:sldLayoutMkLst>
            <pc:docMk/>
            <pc:sldMasterMk cId="3913273373" sldId="2147487258"/>
            <pc:sldLayoutMk cId="371071384" sldId="2147487265"/>
          </pc:sldLayoutMkLst>
        </pc:sldLayoutChg>
        <pc:sldLayoutChg chg="del">
          <pc:chgData name="Bart Czernicki" userId="9bcd8111-637d-4c5f-8fd7-2e36ab9627d7" providerId="ADAL" clId="{F3CB49B3-61FB-1542-AC04-DBBBE0DDD59B}" dt="2023-12-06T19:48:39.327" v="360" actId="2696"/>
          <pc:sldLayoutMkLst>
            <pc:docMk/>
            <pc:sldMasterMk cId="3913273373" sldId="2147487258"/>
            <pc:sldLayoutMk cId="3224770301" sldId="2147487266"/>
          </pc:sldLayoutMkLst>
        </pc:sldLayoutChg>
        <pc:sldLayoutChg chg="del">
          <pc:chgData name="Bart Czernicki" userId="9bcd8111-637d-4c5f-8fd7-2e36ab9627d7" providerId="ADAL" clId="{F3CB49B3-61FB-1542-AC04-DBBBE0DDD59B}" dt="2023-12-06T19:48:39.329" v="361" actId="2696"/>
          <pc:sldLayoutMkLst>
            <pc:docMk/>
            <pc:sldMasterMk cId="3913273373" sldId="2147487258"/>
            <pc:sldLayoutMk cId="1151543296" sldId="2147487267"/>
          </pc:sldLayoutMkLst>
        </pc:sldLayoutChg>
        <pc:sldLayoutChg chg="del">
          <pc:chgData name="Bart Czernicki" userId="9bcd8111-637d-4c5f-8fd7-2e36ab9627d7" providerId="ADAL" clId="{F3CB49B3-61FB-1542-AC04-DBBBE0DDD59B}" dt="2023-12-06T19:48:39.330" v="362" actId="2696"/>
          <pc:sldLayoutMkLst>
            <pc:docMk/>
            <pc:sldMasterMk cId="3913273373" sldId="2147487258"/>
            <pc:sldLayoutMk cId="3140856185" sldId="2147487268"/>
          </pc:sldLayoutMkLst>
        </pc:sldLayoutChg>
        <pc:sldLayoutChg chg="del">
          <pc:chgData name="Bart Czernicki" userId="9bcd8111-637d-4c5f-8fd7-2e36ab9627d7" providerId="ADAL" clId="{F3CB49B3-61FB-1542-AC04-DBBBE0DDD59B}" dt="2023-12-06T19:48:39.331" v="363" actId="2696"/>
          <pc:sldLayoutMkLst>
            <pc:docMk/>
            <pc:sldMasterMk cId="3913273373" sldId="2147487258"/>
            <pc:sldLayoutMk cId="4086434264" sldId="2147487269"/>
          </pc:sldLayoutMkLst>
        </pc:sldLayoutChg>
        <pc:sldLayoutChg chg="del">
          <pc:chgData name="Bart Czernicki" userId="9bcd8111-637d-4c5f-8fd7-2e36ab9627d7" providerId="ADAL" clId="{F3CB49B3-61FB-1542-AC04-DBBBE0DDD59B}" dt="2023-12-06T19:48:39.332" v="364" actId="2696"/>
          <pc:sldLayoutMkLst>
            <pc:docMk/>
            <pc:sldMasterMk cId="3913273373" sldId="2147487258"/>
            <pc:sldLayoutMk cId="879694449" sldId="2147487270"/>
          </pc:sldLayoutMkLst>
        </pc:sldLayoutChg>
        <pc:sldLayoutChg chg="del">
          <pc:chgData name="Bart Czernicki" userId="9bcd8111-637d-4c5f-8fd7-2e36ab9627d7" providerId="ADAL" clId="{F3CB49B3-61FB-1542-AC04-DBBBE0DDD59B}" dt="2023-12-06T19:48:39.333" v="365" actId="2696"/>
          <pc:sldLayoutMkLst>
            <pc:docMk/>
            <pc:sldMasterMk cId="3913273373" sldId="2147487258"/>
            <pc:sldLayoutMk cId="1485567689" sldId="2147487271"/>
          </pc:sldLayoutMkLst>
        </pc:sldLayoutChg>
        <pc:sldLayoutChg chg="del">
          <pc:chgData name="Bart Czernicki" userId="9bcd8111-637d-4c5f-8fd7-2e36ab9627d7" providerId="ADAL" clId="{F3CB49B3-61FB-1542-AC04-DBBBE0DDD59B}" dt="2023-12-06T19:48:39.334" v="366" actId="2696"/>
          <pc:sldLayoutMkLst>
            <pc:docMk/>
            <pc:sldMasterMk cId="3913273373" sldId="2147487258"/>
            <pc:sldLayoutMk cId="994864127" sldId="2147487272"/>
          </pc:sldLayoutMkLst>
        </pc:sldLayoutChg>
        <pc:sldLayoutChg chg="del">
          <pc:chgData name="Bart Czernicki" userId="9bcd8111-637d-4c5f-8fd7-2e36ab9627d7" providerId="ADAL" clId="{F3CB49B3-61FB-1542-AC04-DBBBE0DDD59B}" dt="2023-12-06T19:48:39.334" v="367" actId="2696"/>
          <pc:sldLayoutMkLst>
            <pc:docMk/>
            <pc:sldMasterMk cId="3913273373" sldId="2147487258"/>
            <pc:sldLayoutMk cId="3311460715" sldId="2147487273"/>
          </pc:sldLayoutMkLst>
        </pc:sldLayoutChg>
        <pc:sldLayoutChg chg="del">
          <pc:chgData name="Bart Czernicki" userId="9bcd8111-637d-4c5f-8fd7-2e36ab9627d7" providerId="ADAL" clId="{F3CB49B3-61FB-1542-AC04-DBBBE0DDD59B}" dt="2023-12-06T19:48:39.335" v="368" actId="2696"/>
          <pc:sldLayoutMkLst>
            <pc:docMk/>
            <pc:sldMasterMk cId="3913273373" sldId="2147487258"/>
            <pc:sldLayoutMk cId="1239824433" sldId="2147487274"/>
          </pc:sldLayoutMkLst>
        </pc:sldLayoutChg>
        <pc:sldLayoutChg chg="del">
          <pc:chgData name="Bart Czernicki" userId="9bcd8111-637d-4c5f-8fd7-2e36ab9627d7" providerId="ADAL" clId="{F3CB49B3-61FB-1542-AC04-DBBBE0DDD59B}" dt="2023-12-06T19:48:39.336" v="369" actId="2696"/>
          <pc:sldLayoutMkLst>
            <pc:docMk/>
            <pc:sldMasterMk cId="3913273373" sldId="2147487258"/>
            <pc:sldLayoutMk cId="212958276" sldId="2147487275"/>
          </pc:sldLayoutMkLst>
        </pc:sldLayoutChg>
        <pc:sldLayoutChg chg="del">
          <pc:chgData name="Bart Czernicki" userId="9bcd8111-637d-4c5f-8fd7-2e36ab9627d7" providerId="ADAL" clId="{F3CB49B3-61FB-1542-AC04-DBBBE0DDD59B}" dt="2023-12-06T19:48:39.337" v="370" actId="2696"/>
          <pc:sldLayoutMkLst>
            <pc:docMk/>
            <pc:sldMasterMk cId="3913273373" sldId="2147487258"/>
            <pc:sldLayoutMk cId="1860259945" sldId="2147487276"/>
          </pc:sldLayoutMkLst>
        </pc:sldLayoutChg>
        <pc:sldLayoutChg chg="del">
          <pc:chgData name="Bart Czernicki" userId="9bcd8111-637d-4c5f-8fd7-2e36ab9627d7" providerId="ADAL" clId="{F3CB49B3-61FB-1542-AC04-DBBBE0DDD59B}" dt="2023-12-06T19:48:39.338" v="371" actId="2696"/>
          <pc:sldLayoutMkLst>
            <pc:docMk/>
            <pc:sldMasterMk cId="3913273373" sldId="2147487258"/>
            <pc:sldLayoutMk cId="64670297" sldId="2147487277"/>
          </pc:sldLayoutMkLst>
        </pc:sldLayoutChg>
        <pc:sldLayoutChg chg="del">
          <pc:chgData name="Bart Czernicki" userId="9bcd8111-637d-4c5f-8fd7-2e36ab9627d7" providerId="ADAL" clId="{F3CB49B3-61FB-1542-AC04-DBBBE0DDD59B}" dt="2023-12-06T19:48:39.339" v="372" actId="2696"/>
          <pc:sldLayoutMkLst>
            <pc:docMk/>
            <pc:sldMasterMk cId="3913273373" sldId="2147487258"/>
            <pc:sldLayoutMk cId="2053522784" sldId="2147487278"/>
          </pc:sldLayoutMkLst>
        </pc:sldLayoutChg>
        <pc:sldLayoutChg chg="del">
          <pc:chgData name="Bart Czernicki" userId="9bcd8111-637d-4c5f-8fd7-2e36ab9627d7" providerId="ADAL" clId="{F3CB49B3-61FB-1542-AC04-DBBBE0DDD59B}" dt="2023-12-06T19:48:39.340" v="373" actId="2696"/>
          <pc:sldLayoutMkLst>
            <pc:docMk/>
            <pc:sldMasterMk cId="3913273373" sldId="2147487258"/>
            <pc:sldLayoutMk cId="2045046947" sldId="2147487279"/>
          </pc:sldLayoutMkLst>
        </pc:sldLayoutChg>
        <pc:sldLayoutChg chg="del">
          <pc:chgData name="Bart Czernicki" userId="9bcd8111-637d-4c5f-8fd7-2e36ab9627d7" providerId="ADAL" clId="{F3CB49B3-61FB-1542-AC04-DBBBE0DDD59B}" dt="2023-12-06T19:48:39.341" v="374" actId="2696"/>
          <pc:sldLayoutMkLst>
            <pc:docMk/>
            <pc:sldMasterMk cId="3913273373" sldId="2147487258"/>
            <pc:sldLayoutMk cId="598118840" sldId="2147487280"/>
          </pc:sldLayoutMkLst>
        </pc:sldLayoutChg>
        <pc:sldLayoutChg chg="del">
          <pc:chgData name="Bart Czernicki" userId="9bcd8111-637d-4c5f-8fd7-2e36ab9627d7" providerId="ADAL" clId="{F3CB49B3-61FB-1542-AC04-DBBBE0DDD59B}" dt="2023-12-06T19:48:39.341" v="375" actId="2696"/>
          <pc:sldLayoutMkLst>
            <pc:docMk/>
            <pc:sldMasterMk cId="3913273373" sldId="2147487258"/>
            <pc:sldLayoutMk cId="2373168849" sldId="2147487281"/>
          </pc:sldLayoutMkLst>
        </pc:sldLayoutChg>
        <pc:sldLayoutChg chg="del">
          <pc:chgData name="Bart Czernicki" userId="9bcd8111-637d-4c5f-8fd7-2e36ab9627d7" providerId="ADAL" clId="{F3CB49B3-61FB-1542-AC04-DBBBE0DDD59B}" dt="2023-12-06T19:48:39.342" v="376" actId="2696"/>
          <pc:sldLayoutMkLst>
            <pc:docMk/>
            <pc:sldMasterMk cId="3913273373" sldId="2147487258"/>
            <pc:sldLayoutMk cId="2857455642" sldId="2147487282"/>
          </pc:sldLayoutMkLst>
        </pc:sldLayoutChg>
        <pc:sldLayoutChg chg="del">
          <pc:chgData name="Bart Czernicki" userId="9bcd8111-637d-4c5f-8fd7-2e36ab9627d7" providerId="ADAL" clId="{F3CB49B3-61FB-1542-AC04-DBBBE0DDD59B}" dt="2023-12-06T19:48:39.343" v="377" actId="2696"/>
          <pc:sldLayoutMkLst>
            <pc:docMk/>
            <pc:sldMasterMk cId="3913273373" sldId="2147487258"/>
            <pc:sldLayoutMk cId="689365210" sldId="2147487283"/>
          </pc:sldLayoutMkLst>
        </pc:sldLayoutChg>
        <pc:sldLayoutChg chg="del">
          <pc:chgData name="Bart Czernicki" userId="9bcd8111-637d-4c5f-8fd7-2e36ab9627d7" providerId="ADAL" clId="{F3CB49B3-61FB-1542-AC04-DBBBE0DDD59B}" dt="2023-12-06T19:48:39.344" v="378" actId="2696"/>
          <pc:sldLayoutMkLst>
            <pc:docMk/>
            <pc:sldMasterMk cId="3913273373" sldId="2147487258"/>
            <pc:sldLayoutMk cId="4265553586" sldId="2147487284"/>
          </pc:sldLayoutMkLst>
        </pc:sldLayoutChg>
        <pc:sldLayoutChg chg="del">
          <pc:chgData name="Bart Czernicki" userId="9bcd8111-637d-4c5f-8fd7-2e36ab9627d7" providerId="ADAL" clId="{F3CB49B3-61FB-1542-AC04-DBBBE0DDD59B}" dt="2023-12-06T19:48:39.345" v="379" actId="2696"/>
          <pc:sldLayoutMkLst>
            <pc:docMk/>
            <pc:sldMasterMk cId="3913273373" sldId="2147487258"/>
            <pc:sldLayoutMk cId="1080377513" sldId="2147487285"/>
          </pc:sldLayoutMkLst>
        </pc:sldLayoutChg>
        <pc:sldLayoutChg chg="del">
          <pc:chgData name="Bart Czernicki" userId="9bcd8111-637d-4c5f-8fd7-2e36ab9627d7" providerId="ADAL" clId="{F3CB49B3-61FB-1542-AC04-DBBBE0DDD59B}" dt="2023-12-06T19:48:39.346" v="380" actId="2696"/>
          <pc:sldLayoutMkLst>
            <pc:docMk/>
            <pc:sldMasterMk cId="3913273373" sldId="2147487258"/>
            <pc:sldLayoutMk cId="300594392" sldId="2147487286"/>
          </pc:sldLayoutMkLst>
        </pc:sldLayoutChg>
        <pc:sldLayoutChg chg="del">
          <pc:chgData name="Bart Czernicki" userId="9bcd8111-637d-4c5f-8fd7-2e36ab9627d7" providerId="ADAL" clId="{F3CB49B3-61FB-1542-AC04-DBBBE0DDD59B}" dt="2023-12-06T19:48:39.347" v="381" actId="2696"/>
          <pc:sldLayoutMkLst>
            <pc:docMk/>
            <pc:sldMasterMk cId="3913273373" sldId="2147487258"/>
            <pc:sldLayoutMk cId="4042311893" sldId="2147487287"/>
          </pc:sldLayoutMkLst>
        </pc:sldLayoutChg>
        <pc:sldLayoutChg chg="del">
          <pc:chgData name="Bart Czernicki" userId="9bcd8111-637d-4c5f-8fd7-2e36ab9627d7" providerId="ADAL" clId="{F3CB49B3-61FB-1542-AC04-DBBBE0DDD59B}" dt="2023-12-06T19:48:39.349" v="382" actId="2696"/>
          <pc:sldLayoutMkLst>
            <pc:docMk/>
            <pc:sldMasterMk cId="3913273373" sldId="2147487258"/>
            <pc:sldLayoutMk cId="4133615454" sldId="2147487288"/>
          </pc:sldLayoutMkLst>
        </pc:sldLayoutChg>
        <pc:sldLayoutChg chg="del">
          <pc:chgData name="Bart Czernicki" userId="9bcd8111-637d-4c5f-8fd7-2e36ab9627d7" providerId="ADAL" clId="{F3CB49B3-61FB-1542-AC04-DBBBE0DDD59B}" dt="2023-12-06T19:48:39.349" v="383" actId="2696"/>
          <pc:sldLayoutMkLst>
            <pc:docMk/>
            <pc:sldMasterMk cId="3913273373" sldId="2147487258"/>
            <pc:sldLayoutMk cId="3872385300" sldId="2147487289"/>
          </pc:sldLayoutMkLst>
        </pc:sldLayoutChg>
        <pc:sldLayoutChg chg="del">
          <pc:chgData name="Bart Czernicki" userId="9bcd8111-637d-4c5f-8fd7-2e36ab9627d7" providerId="ADAL" clId="{F3CB49B3-61FB-1542-AC04-DBBBE0DDD59B}" dt="2023-12-06T19:48:39.350" v="384" actId="2696"/>
          <pc:sldLayoutMkLst>
            <pc:docMk/>
            <pc:sldMasterMk cId="3913273373" sldId="2147487258"/>
            <pc:sldLayoutMk cId="2398907295" sldId="2147487290"/>
          </pc:sldLayoutMkLst>
        </pc:sldLayoutChg>
        <pc:sldLayoutChg chg="del">
          <pc:chgData name="Bart Czernicki" userId="9bcd8111-637d-4c5f-8fd7-2e36ab9627d7" providerId="ADAL" clId="{F3CB49B3-61FB-1542-AC04-DBBBE0DDD59B}" dt="2023-12-06T19:48:39.351" v="385" actId="2696"/>
          <pc:sldLayoutMkLst>
            <pc:docMk/>
            <pc:sldMasterMk cId="3913273373" sldId="2147487258"/>
            <pc:sldLayoutMk cId="64134468" sldId="2147487291"/>
          </pc:sldLayoutMkLst>
        </pc:sldLayoutChg>
        <pc:sldLayoutChg chg="del">
          <pc:chgData name="Bart Czernicki" userId="9bcd8111-637d-4c5f-8fd7-2e36ab9627d7" providerId="ADAL" clId="{F3CB49B3-61FB-1542-AC04-DBBBE0DDD59B}" dt="2023-12-06T19:48:39.352" v="386" actId="2696"/>
          <pc:sldLayoutMkLst>
            <pc:docMk/>
            <pc:sldMasterMk cId="3913273373" sldId="2147487258"/>
            <pc:sldLayoutMk cId="4231783094" sldId="2147487292"/>
          </pc:sldLayoutMkLst>
        </pc:sldLayoutChg>
        <pc:sldLayoutChg chg="del">
          <pc:chgData name="Bart Czernicki" userId="9bcd8111-637d-4c5f-8fd7-2e36ab9627d7" providerId="ADAL" clId="{F3CB49B3-61FB-1542-AC04-DBBBE0DDD59B}" dt="2023-12-06T19:48:39.353" v="387" actId="2696"/>
          <pc:sldLayoutMkLst>
            <pc:docMk/>
            <pc:sldMasterMk cId="3913273373" sldId="2147487258"/>
            <pc:sldLayoutMk cId="2794828634" sldId="2147487293"/>
          </pc:sldLayoutMkLst>
        </pc:sldLayoutChg>
        <pc:sldLayoutChg chg="del">
          <pc:chgData name="Bart Czernicki" userId="9bcd8111-637d-4c5f-8fd7-2e36ab9627d7" providerId="ADAL" clId="{F3CB49B3-61FB-1542-AC04-DBBBE0DDD59B}" dt="2023-12-06T19:48:39.354" v="388" actId="2696"/>
          <pc:sldLayoutMkLst>
            <pc:docMk/>
            <pc:sldMasterMk cId="3913273373" sldId="2147487258"/>
            <pc:sldLayoutMk cId="547568019" sldId="2147487294"/>
          </pc:sldLayoutMkLst>
        </pc:sldLayoutChg>
        <pc:sldLayoutChg chg="del">
          <pc:chgData name="Bart Czernicki" userId="9bcd8111-637d-4c5f-8fd7-2e36ab9627d7" providerId="ADAL" clId="{F3CB49B3-61FB-1542-AC04-DBBBE0DDD59B}" dt="2023-12-06T19:48:39.354" v="389" actId="2696"/>
          <pc:sldLayoutMkLst>
            <pc:docMk/>
            <pc:sldMasterMk cId="3913273373" sldId="2147487258"/>
            <pc:sldLayoutMk cId="3483100152" sldId="2147487295"/>
          </pc:sldLayoutMkLst>
        </pc:sldLayoutChg>
        <pc:sldLayoutChg chg="del">
          <pc:chgData name="Bart Czernicki" userId="9bcd8111-637d-4c5f-8fd7-2e36ab9627d7" providerId="ADAL" clId="{F3CB49B3-61FB-1542-AC04-DBBBE0DDD59B}" dt="2023-12-06T19:48:39.355" v="390" actId="2696"/>
          <pc:sldLayoutMkLst>
            <pc:docMk/>
            <pc:sldMasterMk cId="3913273373" sldId="2147487258"/>
            <pc:sldLayoutMk cId="1705486640" sldId="2147487296"/>
          </pc:sldLayoutMkLst>
        </pc:sldLayoutChg>
        <pc:sldLayoutChg chg="del">
          <pc:chgData name="Bart Czernicki" userId="9bcd8111-637d-4c5f-8fd7-2e36ab9627d7" providerId="ADAL" clId="{F3CB49B3-61FB-1542-AC04-DBBBE0DDD59B}" dt="2023-12-06T19:48:39.356" v="391" actId="2696"/>
          <pc:sldLayoutMkLst>
            <pc:docMk/>
            <pc:sldMasterMk cId="3913273373" sldId="2147487258"/>
            <pc:sldLayoutMk cId="3468361485" sldId="2147487297"/>
          </pc:sldLayoutMkLst>
        </pc:sldLayoutChg>
        <pc:sldLayoutChg chg="del">
          <pc:chgData name="Bart Czernicki" userId="9bcd8111-637d-4c5f-8fd7-2e36ab9627d7" providerId="ADAL" clId="{F3CB49B3-61FB-1542-AC04-DBBBE0DDD59B}" dt="2023-12-06T19:48:39.357" v="392" actId="2696"/>
          <pc:sldLayoutMkLst>
            <pc:docMk/>
            <pc:sldMasterMk cId="3913273373" sldId="2147487258"/>
            <pc:sldLayoutMk cId="641917203" sldId="2147487298"/>
          </pc:sldLayoutMkLst>
        </pc:sldLayoutChg>
        <pc:sldLayoutChg chg="del">
          <pc:chgData name="Bart Czernicki" userId="9bcd8111-637d-4c5f-8fd7-2e36ab9627d7" providerId="ADAL" clId="{F3CB49B3-61FB-1542-AC04-DBBBE0DDD59B}" dt="2023-12-06T19:48:39.357" v="393" actId="2696"/>
          <pc:sldLayoutMkLst>
            <pc:docMk/>
            <pc:sldMasterMk cId="3913273373" sldId="2147487258"/>
            <pc:sldLayoutMk cId="1941980299" sldId="2147487299"/>
          </pc:sldLayoutMkLst>
        </pc:sldLayoutChg>
        <pc:sldLayoutChg chg="del">
          <pc:chgData name="Bart Czernicki" userId="9bcd8111-637d-4c5f-8fd7-2e36ab9627d7" providerId="ADAL" clId="{F3CB49B3-61FB-1542-AC04-DBBBE0DDD59B}" dt="2023-12-06T19:48:39.358" v="394" actId="2696"/>
          <pc:sldLayoutMkLst>
            <pc:docMk/>
            <pc:sldMasterMk cId="3913273373" sldId="2147487258"/>
            <pc:sldLayoutMk cId="1034552341" sldId="2147487300"/>
          </pc:sldLayoutMkLst>
        </pc:sldLayoutChg>
        <pc:sldLayoutChg chg="del">
          <pc:chgData name="Bart Czernicki" userId="9bcd8111-637d-4c5f-8fd7-2e36ab9627d7" providerId="ADAL" clId="{F3CB49B3-61FB-1542-AC04-DBBBE0DDD59B}" dt="2023-12-06T19:48:39.358" v="395" actId="2696"/>
          <pc:sldLayoutMkLst>
            <pc:docMk/>
            <pc:sldMasterMk cId="3913273373" sldId="2147487258"/>
            <pc:sldLayoutMk cId="2302719579" sldId="2147487301"/>
          </pc:sldLayoutMkLst>
        </pc:sldLayoutChg>
        <pc:sldLayoutChg chg="del">
          <pc:chgData name="Bart Czernicki" userId="9bcd8111-637d-4c5f-8fd7-2e36ab9627d7" providerId="ADAL" clId="{F3CB49B3-61FB-1542-AC04-DBBBE0DDD59B}" dt="2023-12-06T19:48:39.359" v="396" actId="2696"/>
          <pc:sldLayoutMkLst>
            <pc:docMk/>
            <pc:sldMasterMk cId="3913273373" sldId="2147487258"/>
            <pc:sldLayoutMk cId="3320517711" sldId="2147487302"/>
          </pc:sldLayoutMkLst>
        </pc:sldLayoutChg>
        <pc:sldLayoutChg chg="del">
          <pc:chgData name="Bart Czernicki" userId="9bcd8111-637d-4c5f-8fd7-2e36ab9627d7" providerId="ADAL" clId="{F3CB49B3-61FB-1542-AC04-DBBBE0DDD59B}" dt="2023-12-06T19:48:39.359" v="397" actId="2696"/>
          <pc:sldLayoutMkLst>
            <pc:docMk/>
            <pc:sldMasterMk cId="3913273373" sldId="2147487258"/>
            <pc:sldLayoutMk cId="2273519272" sldId="2147487303"/>
          </pc:sldLayoutMkLst>
        </pc:sldLayoutChg>
        <pc:sldLayoutChg chg="del">
          <pc:chgData name="Bart Czernicki" userId="9bcd8111-637d-4c5f-8fd7-2e36ab9627d7" providerId="ADAL" clId="{F3CB49B3-61FB-1542-AC04-DBBBE0DDD59B}" dt="2023-12-06T19:48:39.360" v="398" actId="2696"/>
          <pc:sldLayoutMkLst>
            <pc:docMk/>
            <pc:sldMasterMk cId="3913273373" sldId="2147487258"/>
            <pc:sldLayoutMk cId="2632323893" sldId="2147487304"/>
          </pc:sldLayoutMkLst>
        </pc:sldLayoutChg>
        <pc:sldLayoutChg chg="del">
          <pc:chgData name="Bart Czernicki" userId="9bcd8111-637d-4c5f-8fd7-2e36ab9627d7" providerId="ADAL" clId="{F3CB49B3-61FB-1542-AC04-DBBBE0DDD59B}" dt="2023-12-06T19:48:39.361" v="399" actId="2696"/>
          <pc:sldLayoutMkLst>
            <pc:docMk/>
            <pc:sldMasterMk cId="3913273373" sldId="2147487258"/>
            <pc:sldLayoutMk cId="363571479" sldId="2147487305"/>
          </pc:sldLayoutMkLst>
        </pc:sldLayoutChg>
        <pc:sldLayoutChg chg="del">
          <pc:chgData name="Bart Czernicki" userId="9bcd8111-637d-4c5f-8fd7-2e36ab9627d7" providerId="ADAL" clId="{F3CB49B3-61FB-1542-AC04-DBBBE0DDD59B}" dt="2023-12-06T19:48:39.361" v="400" actId="2696"/>
          <pc:sldLayoutMkLst>
            <pc:docMk/>
            <pc:sldMasterMk cId="3913273373" sldId="2147487258"/>
            <pc:sldLayoutMk cId="3393657835" sldId="2147487306"/>
          </pc:sldLayoutMkLst>
        </pc:sldLayoutChg>
      </pc:sldMasterChg>
      <pc:sldMasterChg chg="del delSldLayout">
        <pc:chgData name="Bart Czernicki" userId="9bcd8111-637d-4c5f-8fd7-2e36ab9627d7" providerId="ADAL" clId="{F3CB49B3-61FB-1542-AC04-DBBBE0DDD59B}" dt="2023-12-06T19:48:49.583" v="631" actId="2696"/>
        <pc:sldMasterMkLst>
          <pc:docMk/>
          <pc:sldMasterMk cId="2701286056" sldId="2147487309"/>
        </pc:sldMasterMkLst>
        <pc:sldLayoutChg chg="del">
          <pc:chgData name="Bart Czernicki" userId="9bcd8111-637d-4c5f-8fd7-2e36ab9627d7" providerId="ADAL" clId="{F3CB49B3-61FB-1542-AC04-DBBBE0DDD59B}" dt="2023-12-06T19:48:49.332" v="599" actId="2696"/>
          <pc:sldLayoutMkLst>
            <pc:docMk/>
            <pc:sldMasterMk cId="2701286056" sldId="2147487309"/>
            <pc:sldLayoutMk cId="2648132601" sldId="2147487310"/>
          </pc:sldLayoutMkLst>
        </pc:sldLayoutChg>
        <pc:sldLayoutChg chg="del">
          <pc:chgData name="Bart Czernicki" userId="9bcd8111-637d-4c5f-8fd7-2e36ab9627d7" providerId="ADAL" clId="{F3CB49B3-61FB-1542-AC04-DBBBE0DDD59B}" dt="2023-12-06T19:48:49.424" v="600" actId="2696"/>
          <pc:sldLayoutMkLst>
            <pc:docMk/>
            <pc:sldMasterMk cId="2701286056" sldId="2147487309"/>
            <pc:sldLayoutMk cId="504097799" sldId="2147487311"/>
          </pc:sldLayoutMkLst>
        </pc:sldLayoutChg>
        <pc:sldLayoutChg chg="del">
          <pc:chgData name="Bart Czernicki" userId="9bcd8111-637d-4c5f-8fd7-2e36ab9627d7" providerId="ADAL" clId="{F3CB49B3-61FB-1542-AC04-DBBBE0DDD59B}" dt="2023-12-06T19:48:49.425" v="601" actId="2696"/>
          <pc:sldLayoutMkLst>
            <pc:docMk/>
            <pc:sldMasterMk cId="2701286056" sldId="2147487309"/>
            <pc:sldLayoutMk cId="925121962" sldId="2147487312"/>
          </pc:sldLayoutMkLst>
        </pc:sldLayoutChg>
        <pc:sldLayoutChg chg="del">
          <pc:chgData name="Bart Czernicki" userId="9bcd8111-637d-4c5f-8fd7-2e36ab9627d7" providerId="ADAL" clId="{F3CB49B3-61FB-1542-AC04-DBBBE0DDD59B}" dt="2023-12-06T19:48:49.429" v="602" actId="2696"/>
          <pc:sldLayoutMkLst>
            <pc:docMk/>
            <pc:sldMasterMk cId="2701286056" sldId="2147487309"/>
            <pc:sldLayoutMk cId="2252832647" sldId="2147487313"/>
          </pc:sldLayoutMkLst>
        </pc:sldLayoutChg>
        <pc:sldLayoutChg chg="del">
          <pc:chgData name="Bart Czernicki" userId="9bcd8111-637d-4c5f-8fd7-2e36ab9627d7" providerId="ADAL" clId="{F3CB49B3-61FB-1542-AC04-DBBBE0DDD59B}" dt="2023-12-06T19:48:49.440" v="603" actId="2696"/>
          <pc:sldLayoutMkLst>
            <pc:docMk/>
            <pc:sldMasterMk cId="2701286056" sldId="2147487309"/>
            <pc:sldLayoutMk cId="3511276109" sldId="2147487314"/>
          </pc:sldLayoutMkLst>
        </pc:sldLayoutChg>
        <pc:sldLayoutChg chg="del">
          <pc:chgData name="Bart Czernicki" userId="9bcd8111-637d-4c5f-8fd7-2e36ab9627d7" providerId="ADAL" clId="{F3CB49B3-61FB-1542-AC04-DBBBE0DDD59B}" dt="2023-12-06T19:48:49.450" v="604" actId="2696"/>
          <pc:sldLayoutMkLst>
            <pc:docMk/>
            <pc:sldMasterMk cId="2701286056" sldId="2147487309"/>
            <pc:sldLayoutMk cId="2552076069" sldId="2147487315"/>
          </pc:sldLayoutMkLst>
        </pc:sldLayoutChg>
        <pc:sldLayoutChg chg="del">
          <pc:chgData name="Bart Czernicki" userId="9bcd8111-637d-4c5f-8fd7-2e36ab9627d7" providerId="ADAL" clId="{F3CB49B3-61FB-1542-AC04-DBBBE0DDD59B}" dt="2023-12-06T19:48:49.459" v="605" actId="2696"/>
          <pc:sldLayoutMkLst>
            <pc:docMk/>
            <pc:sldMasterMk cId="2701286056" sldId="2147487309"/>
            <pc:sldLayoutMk cId="459702480" sldId="2147487316"/>
          </pc:sldLayoutMkLst>
        </pc:sldLayoutChg>
        <pc:sldLayoutChg chg="del">
          <pc:chgData name="Bart Czernicki" userId="9bcd8111-637d-4c5f-8fd7-2e36ab9627d7" providerId="ADAL" clId="{F3CB49B3-61FB-1542-AC04-DBBBE0DDD59B}" dt="2023-12-06T19:48:49.469" v="606" actId="2696"/>
          <pc:sldLayoutMkLst>
            <pc:docMk/>
            <pc:sldMasterMk cId="2701286056" sldId="2147487309"/>
            <pc:sldLayoutMk cId="3919001676" sldId="2147487317"/>
          </pc:sldLayoutMkLst>
        </pc:sldLayoutChg>
        <pc:sldLayoutChg chg="del">
          <pc:chgData name="Bart Czernicki" userId="9bcd8111-637d-4c5f-8fd7-2e36ab9627d7" providerId="ADAL" clId="{F3CB49B3-61FB-1542-AC04-DBBBE0DDD59B}" dt="2023-12-06T19:48:49.469" v="607" actId="2696"/>
          <pc:sldLayoutMkLst>
            <pc:docMk/>
            <pc:sldMasterMk cId="2701286056" sldId="2147487309"/>
            <pc:sldLayoutMk cId="2451784389" sldId="2147487318"/>
          </pc:sldLayoutMkLst>
        </pc:sldLayoutChg>
        <pc:sldLayoutChg chg="del">
          <pc:chgData name="Bart Czernicki" userId="9bcd8111-637d-4c5f-8fd7-2e36ab9627d7" providerId="ADAL" clId="{F3CB49B3-61FB-1542-AC04-DBBBE0DDD59B}" dt="2023-12-06T19:48:49.479" v="608" actId="2696"/>
          <pc:sldLayoutMkLst>
            <pc:docMk/>
            <pc:sldMasterMk cId="2701286056" sldId="2147487309"/>
            <pc:sldLayoutMk cId="1847657366" sldId="2147487319"/>
          </pc:sldLayoutMkLst>
        </pc:sldLayoutChg>
        <pc:sldLayoutChg chg="del">
          <pc:chgData name="Bart Czernicki" userId="9bcd8111-637d-4c5f-8fd7-2e36ab9627d7" providerId="ADAL" clId="{F3CB49B3-61FB-1542-AC04-DBBBE0DDD59B}" dt="2023-12-06T19:48:49.479" v="609" actId="2696"/>
          <pc:sldLayoutMkLst>
            <pc:docMk/>
            <pc:sldMasterMk cId="2701286056" sldId="2147487309"/>
            <pc:sldLayoutMk cId="3063250200" sldId="2147487320"/>
          </pc:sldLayoutMkLst>
        </pc:sldLayoutChg>
        <pc:sldLayoutChg chg="del">
          <pc:chgData name="Bart Czernicki" userId="9bcd8111-637d-4c5f-8fd7-2e36ab9627d7" providerId="ADAL" clId="{F3CB49B3-61FB-1542-AC04-DBBBE0DDD59B}" dt="2023-12-06T19:48:49.480" v="610" actId="2696"/>
          <pc:sldLayoutMkLst>
            <pc:docMk/>
            <pc:sldMasterMk cId="2701286056" sldId="2147487309"/>
            <pc:sldLayoutMk cId="1290945951" sldId="2147487321"/>
          </pc:sldLayoutMkLst>
        </pc:sldLayoutChg>
        <pc:sldLayoutChg chg="del">
          <pc:chgData name="Bart Czernicki" userId="9bcd8111-637d-4c5f-8fd7-2e36ab9627d7" providerId="ADAL" clId="{F3CB49B3-61FB-1542-AC04-DBBBE0DDD59B}" dt="2023-12-06T19:48:49.480" v="611" actId="2696"/>
          <pc:sldLayoutMkLst>
            <pc:docMk/>
            <pc:sldMasterMk cId="2701286056" sldId="2147487309"/>
            <pc:sldLayoutMk cId="421158209" sldId="2147487322"/>
          </pc:sldLayoutMkLst>
        </pc:sldLayoutChg>
        <pc:sldLayoutChg chg="del">
          <pc:chgData name="Bart Czernicki" userId="9bcd8111-637d-4c5f-8fd7-2e36ab9627d7" providerId="ADAL" clId="{F3CB49B3-61FB-1542-AC04-DBBBE0DDD59B}" dt="2023-12-06T19:48:49.481" v="612" actId="2696"/>
          <pc:sldLayoutMkLst>
            <pc:docMk/>
            <pc:sldMasterMk cId="2701286056" sldId="2147487309"/>
            <pc:sldLayoutMk cId="3772474143" sldId="2147487323"/>
          </pc:sldLayoutMkLst>
        </pc:sldLayoutChg>
        <pc:sldLayoutChg chg="del">
          <pc:chgData name="Bart Czernicki" userId="9bcd8111-637d-4c5f-8fd7-2e36ab9627d7" providerId="ADAL" clId="{F3CB49B3-61FB-1542-AC04-DBBBE0DDD59B}" dt="2023-12-06T19:48:49.481" v="613" actId="2696"/>
          <pc:sldLayoutMkLst>
            <pc:docMk/>
            <pc:sldMasterMk cId="2701286056" sldId="2147487309"/>
            <pc:sldLayoutMk cId="1592018054" sldId="2147487324"/>
          </pc:sldLayoutMkLst>
        </pc:sldLayoutChg>
        <pc:sldLayoutChg chg="del">
          <pc:chgData name="Bart Czernicki" userId="9bcd8111-637d-4c5f-8fd7-2e36ab9627d7" providerId="ADAL" clId="{F3CB49B3-61FB-1542-AC04-DBBBE0DDD59B}" dt="2023-12-06T19:48:49.491" v="614" actId="2696"/>
          <pc:sldLayoutMkLst>
            <pc:docMk/>
            <pc:sldMasterMk cId="2701286056" sldId="2147487309"/>
            <pc:sldLayoutMk cId="3061720551" sldId="2147487325"/>
          </pc:sldLayoutMkLst>
        </pc:sldLayoutChg>
        <pc:sldLayoutChg chg="del">
          <pc:chgData name="Bart Czernicki" userId="9bcd8111-637d-4c5f-8fd7-2e36ab9627d7" providerId="ADAL" clId="{F3CB49B3-61FB-1542-AC04-DBBBE0DDD59B}" dt="2023-12-06T19:48:49.500" v="615" actId="2696"/>
          <pc:sldLayoutMkLst>
            <pc:docMk/>
            <pc:sldMasterMk cId="2701286056" sldId="2147487309"/>
            <pc:sldLayoutMk cId="293547608" sldId="2147487326"/>
          </pc:sldLayoutMkLst>
        </pc:sldLayoutChg>
        <pc:sldLayoutChg chg="del">
          <pc:chgData name="Bart Czernicki" userId="9bcd8111-637d-4c5f-8fd7-2e36ab9627d7" providerId="ADAL" clId="{F3CB49B3-61FB-1542-AC04-DBBBE0DDD59B}" dt="2023-12-06T19:48:49.510" v="616" actId="2696"/>
          <pc:sldLayoutMkLst>
            <pc:docMk/>
            <pc:sldMasterMk cId="2701286056" sldId="2147487309"/>
            <pc:sldLayoutMk cId="3762009944" sldId="2147487327"/>
          </pc:sldLayoutMkLst>
        </pc:sldLayoutChg>
        <pc:sldLayoutChg chg="del">
          <pc:chgData name="Bart Czernicki" userId="9bcd8111-637d-4c5f-8fd7-2e36ab9627d7" providerId="ADAL" clId="{F3CB49B3-61FB-1542-AC04-DBBBE0DDD59B}" dt="2023-12-06T19:48:49.520" v="617" actId="2696"/>
          <pc:sldLayoutMkLst>
            <pc:docMk/>
            <pc:sldMasterMk cId="2701286056" sldId="2147487309"/>
            <pc:sldLayoutMk cId="4053489375" sldId="2147487328"/>
          </pc:sldLayoutMkLst>
        </pc:sldLayoutChg>
        <pc:sldLayoutChg chg="del">
          <pc:chgData name="Bart Czernicki" userId="9bcd8111-637d-4c5f-8fd7-2e36ab9627d7" providerId="ADAL" clId="{F3CB49B3-61FB-1542-AC04-DBBBE0DDD59B}" dt="2023-12-06T19:48:49.530" v="618" actId="2696"/>
          <pc:sldLayoutMkLst>
            <pc:docMk/>
            <pc:sldMasterMk cId="2701286056" sldId="2147487309"/>
            <pc:sldLayoutMk cId="1767641283" sldId="2147487329"/>
          </pc:sldLayoutMkLst>
        </pc:sldLayoutChg>
        <pc:sldLayoutChg chg="del">
          <pc:chgData name="Bart Czernicki" userId="9bcd8111-637d-4c5f-8fd7-2e36ab9627d7" providerId="ADAL" clId="{F3CB49B3-61FB-1542-AC04-DBBBE0DDD59B}" dt="2023-12-06T19:48:49.540" v="619" actId="2696"/>
          <pc:sldLayoutMkLst>
            <pc:docMk/>
            <pc:sldMasterMk cId="2701286056" sldId="2147487309"/>
            <pc:sldLayoutMk cId="3081421668" sldId="2147487330"/>
          </pc:sldLayoutMkLst>
        </pc:sldLayoutChg>
        <pc:sldLayoutChg chg="del">
          <pc:chgData name="Bart Czernicki" userId="9bcd8111-637d-4c5f-8fd7-2e36ab9627d7" providerId="ADAL" clId="{F3CB49B3-61FB-1542-AC04-DBBBE0DDD59B}" dt="2023-12-06T19:48:49.550" v="620" actId="2696"/>
          <pc:sldLayoutMkLst>
            <pc:docMk/>
            <pc:sldMasterMk cId="2701286056" sldId="2147487309"/>
            <pc:sldLayoutMk cId="1723320496" sldId="2147487331"/>
          </pc:sldLayoutMkLst>
        </pc:sldLayoutChg>
        <pc:sldLayoutChg chg="del">
          <pc:chgData name="Bart Czernicki" userId="9bcd8111-637d-4c5f-8fd7-2e36ab9627d7" providerId="ADAL" clId="{F3CB49B3-61FB-1542-AC04-DBBBE0DDD59B}" dt="2023-12-06T19:48:49.553" v="621" actId="2696"/>
          <pc:sldLayoutMkLst>
            <pc:docMk/>
            <pc:sldMasterMk cId="2701286056" sldId="2147487309"/>
            <pc:sldLayoutMk cId="1691449633" sldId="2147487332"/>
          </pc:sldLayoutMkLst>
        </pc:sldLayoutChg>
        <pc:sldLayoutChg chg="del">
          <pc:chgData name="Bart Czernicki" userId="9bcd8111-637d-4c5f-8fd7-2e36ab9627d7" providerId="ADAL" clId="{F3CB49B3-61FB-1542-AC04-DBBBE0DDD59B}" dt="2023-12-06T19:48:49.556" v="622" actId="2696"/>
          <pc:sldLayoutMkLst>
            <pc:docMk/>
            <pc:sldMasterMk cId="2701286056" sldId="2147487309"/>
            <pc:sldLayoutMk cId="142105488" sldId="2147487333"/>
          </pc:sldLayoutMkLst>
        </pc:sldLayoutChg>
        <pc:sldLayoutChg chg="del">
          <pc:chgData name="Bart Czernicki" userId="9bcd8111-637d-4c5f-8fd7-2e36ab9627d7" providerId="ADAL" clId="{F3CB49B3-61FB-1542-AC04-DBBBE0DDD59B}" dt="2023-12-06T19:48:49.560" v="623" actId="2696"/>
          <pc:sldLayoutMkLst>
            <pc:docMk/>
            <pc:sldMasterMk cId="2701286056" sldId="2147487309"/>
            <pc:sldLayoutMk cId="1382951571" sldId="2147487334"/>
          </pc:sldLayoutMkLst>
        </pc:sldLayoutChg>
        <pc:sldLayoutChg chg="del">
          <pc:chgData name="Bart Czernicki" userId="9bcd8111-637d-4c5f-8fd7-2e36ab9627d7" providerId="ADAL" clId="{F3CB49B3-61FB-1542-AC04-DBBBE0DDD59B}" dt="2023-12-06T19:48:49.560" v="624" actId="2696"/>
          <pc:sldLayoutMkLst>
            <pc:docMk/>
            <pc:sldMasterMk cId="2701286056" sldId="2147487309"/>
            <pc:sldLayoutMk cId="2767972545" sldId="2147487335"/>
          </pc:sldLayoutMkLst>
        </pc:sldLayoutChg>
        <pc:sldLayoutChg chg="del">
          <pc:chgData name="Bart Czernicki" userId="9bcd8111-637d-4c5f-8fd7-2e36ab9627d7" providerId="ADAL" clId="{F3CB49B3-61FB-1542-AC04-DBBBE0DDD59B}" dt="2023-12-06T19:48:49.561" v="625" actId="2696"/>
          <pc:sldLayoutMkLst>
            <pc:docMk/>
            <pc:sldMasterMk cId="2701286056" sldId="2147487309"/>
            <pc:sldLayoutMk cId="3101983227" sldId="2147487336"/>
          </pc:sldLayoutMkLst>
        </pc:sldLayoutChg>
        <pc:sldLayoutChg chg="del">
          <pc:chgData name="Bart Czernicki" userId="9bcd8111-637d-4c5f-8fd7-2e36ab9627d7" providerId="ADAL" clId="{F3CB49B3-61FB-1542-AC04-DBBBE0DDD59B}" dt="2023-12-06T19:48:49.571" v="626" actId="2696"/>
          <pc:sldLayoutMkLst>
            <pc:docMk/>
            <pc:sldMasterMk cId="2701286056" sldId="2147487309"/>
            <pc:sldLayoutMk cId="1336865936" sldId="2147487337"/>
          </pc:sldLayoutMkLst>
        </pc:sldLayoutChg>
        <pc:sldLayoutChg chg="del">
          <pc:chgData name="Bart Czernicki" userId="9bcd8111-637d-4c5f-8fd7-2e36ab9627d7" providerId="ADAL" clId="{F3CB49B3-61FB-1542-AC04-DBBBE0DDD59B}" dt="2023-12-06T19:48:49.581" v="627" actId="2696"/>
          <pc:sldLayoutMkLst>
            <pc:docMk/>
            <pc:sldMasterMk cId="2701286056" sldId="2147487309"/>
            <pc:sldLayoutMk cId="3418138119" sldId="2147487338"/>
          </pc:sldLayoutMkLst>
        </pc:sldLayoutChg>
        <pc:sldLayoutChg chg="del">
          <pc:chgData name="Bart Czernicki" userId="9bcd8111-637d-4c5f-8fd7-2e36ab9627d7" providerId="ADAL" clId="{F3CB49B3-61FB-1542-AC04-DBBBE0DDD59B}" dt="2023-12-06T19:48:49.581" v="628" actId="2696"/>
          <pc:sldLayoutMkLst>
            <pc:docMk/>
            <pc:sldMasterMk cId="2701286056" sldId="2147487309"/>
            <pc:sldLayoutMk cId="22031330" sldId="2147487339"/>
          </pc:sldLayoutMkLst>
        </pc:sldLayoutChg>
        <pc:sldLayoutChg chg="del">
          <pc:chgData name="Bart Czernicki" userId="9bcd8111-637d-4c5f-8fd7-2e36ab9627d7" providerId="ADAL" clId="{F3CB49B3-61FB-1542-AC04-DBBBE0DDD59B}" dt="2023-12-06T19:48:49.582" v="629" actId="2696"/>
          <pc:sldLayoutMkLst>
            <pc:docMk/>
            <pc:sldMasterMk cId="2701286056" sldId="2147487309"/>
            <pc:sldLayoutMk cId="183434558" sldId="2147487340"/>
          </pc:sldLayoutMkLst>
        </pc:sldLayoutChg>
        <pc:sldLayoutChg chg="del">
          <pc:chgData name="Bart Czernicki" userId="9bcd8111-637d-4c5f-8fd7-2e36ab9627d7" providerId="ADAL" clId="{F3CB49B3-61FB-1542-AC04-DBBBE0DDD59B}" dt="2023-12-06T19:48:49.582" v="630" actId="2696"/>
          <pc:sldLayoutMkLst>
            <pc:docMk/>
            <pc:sldMasterMk cId="2701286056" sldId="2147487309"/>
            <pc:sldLayoutMk cId="3912300357" sldId="2147487341"/>
          </pc:sldLayoutMkLst>
        </pc:sldLayoutChg>
      </pc:sldMasterChg>
      <pc:sldMasterChg chg="del delSldLayout">
        <pc:chgData name="Bart Czernicki" userId="9bcd8111-637d-4c5f-8fd7-2e36ab9627d7" providerId="ADAL" clId="{F3CB49B3-61FB-1542-AC04-DBBBE0DDD59B}" dt="2023-12-06T19:48:51.858" v="712" actId="2696"/>
        <pc:sldMasterMkLst>
          <pc:docMk/>
          <pc:sldMasterMk cId="307685291" sldId="2147487342"/>
        </pc:sldMasterMkLst>
        <pc:sldLayoutChg chg="del">
          <pc:chgData name="Bart Czernicki" userId="9bcd8111-637d-4c5f-8fd7-2e36ab9627d7" providerId="ADAL" clId="{F3CB49B3-61FB-1542-AC04-DBBBE0DDD59B}" dt="2023-12-06T19:48:51.783" v="632" actId="2696"/>
          <pc:sldLayoutMkLst>
            <pc:docMk/>
            <pc:sldMasterMk cId="307685291" sldId="2147487342"/>
            <pc:sldLayoutMk cId="2446637127" sldId="2147487343"/>
          </pc:sldLayoutMkLst>
        </pc:sldLayoutChg>
        <pc:sldLayoutChg chg="del">
          <pc:chgData name="Bart Czernicki" userId="9bcd8111-637d-4c5f-8fd7-2e36ab9627d7" providerId="ADAL" clId="{F3CB49B3-61FB-1542-AC04-DBBBE0DDD59B}" dt="2023-12-06T19:48:51.786" v="633" actId="2696"/>
          <pc:sldLayoutMkLst>
            <pc:docMk/>
            <pc:sldMasterMk cId="307685291" sldId="2147487342"/>
            <pc:sldLayoutMk cId="734424293" sldId="2147487344"/>
          </pc:sldLayoutMkLst>
        </pc:sldLayoutChg>
        <pc:sldLayoutChg chg="del">
          <pc:chgData name="Bart Czernicki" userId="9bcd8111-637d-4c5f-8fd7-2e36ab9627d7" providerId="ADAL" clId="{F3CB49B3-61FB-1542-AC04-DBBBE0DDD59B}" dt="2023-12-06T19:48:51.788" v="634" actId="2696"/>
          <pc:sldLayoutMkLst>
            <pc:docMk/>
            <pc:sldMasterMk cId="307685291" sldId="2147487342"/>
            <pc:sldLayoutMk cId="780127997" sldId="2147487345"/>
          </pc:sldLayoutMkLst>
        </pc:sldLayoutChg>
        <pc:sldLayoutChg chg="del">
          <pc:chgData name="Bart Czernicki" userId="9bcd8111-637d-4c5f-8fd7-2e36ab9627d7" providerId="ADAL" clId="{F3CB49B3-61FB-1542-AC04-DBBBE0DDD59B}" dt="2023-12-06T19:48:51.790" v="635" actId="2696"/>
          <pc:sldLayoutMkLst>
            <pc:docMk/>
            <pc:sldMasterMk cId="307685291" sldId="2147487342"/>
            <pc:sldLayoutMk cId="4231777913" sldId="2147487346"/>
          </pc:sldLayoutMkLst>
        </pc:sldLayoutChg>
        <pc:sldLayoutChg chg="del">
          <pc:chgData name="Bart Czernicki" userId="9bcd8111-637d-4c5f-8fd7-2e36ab9627d7" providerId="ADAL" clId="{F3CB49B3-61FB-1542-AC04-DBBBE0DDD59B}" dt="2023-12-06T19:48:51.791" v="636" actId="2696"/>
          <pc:sldLayoutMkLst>
            <pc:docMk/>
            <pc:sldMasterMk cId="307685291" sldId="2147487342"/>
            <pc:sldLayoutMk cId="3988211179" sldId="2147487347"/>
          </pc:sldLayoutMkLst>
        </pc:sldLayoutChg>
        <pc:sldLayoutChg chg="del">
          <pc:chgData name="Bart Czernicki" userId="9bcd8111-637d-4c5f-8fd7-2e36ab9627d7" providerId="ADAL" clId="{F3CB49B3-61FB-1542-AC04-DBBBE0DDD59B}" dt="2023-12-06T19:48:51.793" v="637" actId="2696"/>
          <pc:sldLayoutMkLst>
            <pc:docMk/>
            <pc:sldMasterMk cId="307685291" sldId="2147487342"/>
            <pc:sldLayoutMk cId="4148732692" sldId="2147487348"/>
          </pc:sldLayoutMkLst>
        </pc:sldLayoutChg>
        <pc:sldLayoutChg chg="del">
          <pc:chgData name="Bart Czernicki" userId="9bcd8111-637d-4c5f-8fd7-2e36ab9627d7" providerId="ADAL" clId="{F3CB49B3-61FB-1542-AC04-DBBBE0DDD59B}" dt="2023-12-06T19:48:51.794" v="638" actId="2696"/>
          <pc:sldLayoutMkLst>
            <pc:docMk/>
            <pc:sldMasterMk cId="307685291" sldId="2147487342"/>
            <pc:sldLayoutMk cId="1916816190" sldId="2147487349"/>
          </pc:sldLayoutMkLst>
        </pc:sldLayoutChg>
        <pc:sldLayoutChg chg="del">
          <pc:chgData name="Bart Czernicki" userId="9bcd8111-637d-4c5f-8fd7-2e36ab9627d7" providerId="ADAL" clId="{F3CB49B3-61FB-1542-AC04-DBBBE0DDD59B}" dt="2023-12-06T19:48:51.796" v="639" actId="2696"/>
          <pc:sldLayoutMkLst>
            <pc:docMk/>
            <pc:sldMasterMk cId="307685291" sldId="2147487342"/>
            <pc:sldLayoutMk cId="3870253948" sldId="2147487350"/>
          </pc:sldLayoutMkLst>
        </pc:sldLayoutChg>
        <pc:sldLayoutChg chg="del">
          <pc:chgData name="Bart Czernicki" userId="9bcd8111-637d-4c5f-8fd7-2e36ab9627d7" providerId="ADAL" clId="{F3CB49B3-61FB-1542-AC04-DBBBE0DDD59B}" dt="2023-12-06T19:48:51.797" v="640" actId="2696"/>
          <pc:sldLayoutMkLst>
            <pc:docMk/>
            <pc:sldMasterMk cId="307685291" sldId="2147487342"/>
            <pc:sldLayoutMk cId="2205632614" sldId="2147487351"/>
          </pc:sldLayoutMkLst>
        </pc:sldLayoutChg>
        <pc:sldLayoutChg chg="del">
          <pc:chgData name="Bart Czernicki" userId="9bcd8111-637d-4c5f-8fd7-2e36ab9627d7" providerId="ADAL" clId="{F3CB49B3-61FB-1542-AC04-DBBBE0DDD59B}" dt="2023-12-06T19:48:51.798" v="641" actId="2696"/>
          <pc:sldLayoutMkLst>
            <pc:docMk/>
            <pc:sldMasterMk cId="307685291" sldId="2147487342"/>
            <pc:sldLayoutMk cId="2602536516" sldId="2147487352"/>
          </pc:sldLayoutMkLst>
        </pc:sldLayoutChg>
        <pc:sldLayoutChg chg="del">
          <pc:chgData name="Bart Czernicki" userId="9bcd8111-637d-4c5f-8fd7-2e36ab9627d7" providerId="ADAL" clId="{F3CB49B3-61FB-1542-AC04-DBBBE0DDD59B}" dt="2023-12-06T19:48:51.800" v="642" actId="2696"/>
          <pc:sldLayoutMkLst>
            <pc:docMk/>
            <pc:sldMasterMk cId="307685291" sldId="2147487342"/>
            <pc:sldLayoutMk cId="3607412206" sldId="2147487353"/>
          </pc:sldLayoutMkLst>
        </pc:sldLayoutChg>
        <pc:sldLayoutChg chg="del">
          <pc:chgData name="Bart Czernicki" userId="9bcd8111-637d-4c5f-8fd7-2e36ab9627d7" providerId="ADAL" clId="{F3CB49B3-61FB-1542-AC04-DBBBE0DDD59B}" dt="2023-12-06T19:48:51.801" v="643" actId="2696"/>
          <pc:sldLayoutMkLst>
            <pc:docMk/>
            <pc:sldMasterMk cId="307685291" sldId="2147487342"/>
            <pc:sldLayoutMk cId="2453753214" sldId="2147487354"/>
          </pc:sldLayoutMkLst>
        </pc:sldLayoutChg>
        <pc:sldLayoutChg chg="del">
          <pc:chgData name="Bart Czernicki" userId="9bcd8111-637d-4c5f-8fd7-2e36ab9627d7" providerId="ADAL" clId="{F3CB49B3-61FB-1542-AC04-DBBBE0DDD59B}" dt="2023-12-06T19:48:51.802" v="644" actId="2696"/>
          <pc:sldLayoutMkLst>
            <pc:docMk/>
            <pc:sldMasterMk cId="307685291" sldId="2147487342"/>
            <pc:sldLayoutMk cId="4043635819" sldId="2147487355"/>
          </pc:sldLayoutMkLst>
        </pc:sldLayoutChg>
        <pc:sldLayoutChg chg="del">
          <pc:chgData name="Bart Czernicki" userId="9bcd8111-637d-4c5f-8fd7-2e36ab9627d7" providerId="ADAL" clId="{F3CB49B3-61FB-1542-AC04-DBBBE0DDD59B}" dt="2023-12-06T19:48:51.804" v="645" actId="2696"/>
          <pc:sldLayoutMkLst>
            <pc:docMk/>
            <pc:sldMasterMk cId="307685291" sldId="2147487342"/>
            <pc:sldLayoutMk cId="1649044332" sldId="2147487356"/>
          </pc:sldLayoutMkLst>
        </pc:sldLayoutChg>
        <pc:sldLayoutChg chg="del">
          <pc:chgData name="Bart Czernicki" userId="9bcd8111-637d-4c5f-8fd7-2e36ab9627d7" providerId="ADAL" clId="{F3CB49B3-61FB-1542-AC04-DBBBE0DDD59B}" dt="2023-12-06T19:48:51.805" v="646" actId="2696"/>
          <pc:sldLayoutMkLst>
            <pc:docMk/>
            <pc:sldMasterMk cId="307685291" sldId="2147487342"/>
            <pc:sldLayoutMk cId="3610246588" sldId="2147487357"/>
          </pc:sldLayoutMkLst>
        </pc:sldLayoutChg>
        <pc:sldLayoutChg chg="del">
          <pc:chgData name="Bart Czernicki" userId="9bcd8111-637d-4c5f-8fd7-2e36ab9627d7" providerId="ADAL" clId="{F3CB49B3-61FB-1542-AC04-DBBBE0DDD59B}" dt="2023-12-06T19:48:51.806" v="647" actId="2696"/>
          <pc:sldLayoutMkLst>
            <pc:docMk/>
            <pc:sldMasterMk cId="307685291" sldId="2147487342"/>
            <pc:sldLayoutMk cId="2487837426" sldId="2147487358"/>
          </pc:sldLayoutMkLst>
        </pc:sldLayoutChg>
        <pc:sldLayoutChg chg="del">
          <pc:chgData name="Bart Czernicki" userId="9bcd8111-637d-4c5f-8fd7-2e36ab9627d7" providerId="ADAL" clId="{F3CB49B3-61FB-1542-AC04-DBBBE0DDD59B}" dt="2023-12-06T19:48:51.807" v="648" actId="2696"/>
          <pc:sldLayoutMkLst>
            <pc:docMk/>
            <pc:sldMasterMk cId="307685291" sldId="2147487342"/>
            <pc:sldLayoutMk cId="2620870932" sldId="2147487359"/>
          </pc:sldLayoutMkLst>
        </pc:sldLayoutChg>
        <pc:sldLayoutChg chg="del">
          <pc:chgData name="Bart Czernicki" userId="9bcd8111-637d-4c5f-8fd7-2e36ab9627d7" providerId="ADAL" clId="{F3CB49B3-61FB-1542-AC04-DBBBE0DDD59B}" dt="2023-12-06T19:48:51.808" v="649" actId="2696"/>
          <pc:sldLayoutMkLst>
            <pc:docMk/>
            <pc:sldMasterMk cId="307685291" sldId="2147487342"/>
            <pc:sldLayoutMk cId="1326910142" sldId="2147487360"/>
          </pc:sldLayoutMkLst>
        </pc:sldLayoutChg>
        <pc:sldLayoutChg chg="del">
          <pc:chgData name="Bart Czernicki" userId="9bcd8111-637d-4c5f-8fd7-2e36ab9627d7" providerId="ADAL" clId="{F3CB49B3-61FB-1542-AC04-DBBBE0DDD59B}" dt="2023-12-06T19:48:51.809" v="650" actId="2696"/>
          <pc:sldLayoutMkLst>
            <pc:docMk/>
            <pc:sldMasterMk cId="307685291" sldId="2147487342"/>
            <pc:sldLayoutMk cId="1499779548" sldId="2147487361"/>
          </pc:sldLayoutMkLst>
        </pc:sldLayoutChg>
        <pc:sldLayoutChg chg="del">
          <pc:chgData name="Bart Czernicki" userId="9bcd8111-637d-4c5f-8fd7-2e36ab9627d7" providerId="ADAL" clId="{F3CB49B3-61FB-1542-AC04-DBBBE0DDD59B}" dt="2023-12-06T19:48:51.810" v="651" actId="2696"/>
          <pc:sldLayoutMkLst>
            <pc:docMk/>
            <pc:sldMasterMk cId="307685291" sldId="2147487342"/>
            <pc:sldLayoutMk cId="2826123861" sldId="2147487362"/>
          </pc:sldLayoutMkLst>
        </pc:sldLayoutChg>
        <pc:sldLayoutChg chg="del">
          <pc:chgData name="Bart Czernicki" userId="9bcd8111-637d-4c5f-8fd7-2e36ab9627d7" providerId="ADAL" clId="{F3CB49B3-61FB-1542-AC04-DBBBE0DDD59B}" dt="2023-12-06T19:48:51.811" v="652" actId="2696"/>
          <pc:sldLayoutMkLst>
            <pc:docMk/>
            <pc:sldMasterMk cId="307685291" sldId="2147487342"/>
            <pc:sldLayoutMk cId="3451120913" sldId="2147487363"/>
          </pc:sldLayoutMkLst>
        </pc:sldLayoutChg>
        <pc:sldLayoutChg chg="del">
          <pc:chgData name="Bart Czernicki" userId="9bcd8111-637d-4c5f-8fd7-2e36ab9627d7" providerId="ADAL" clId="{F3CB49B3-61FB-1542-AC04-DBBBE0DDD59B}" dt="2023-12-06T19:48:51.812" v="653" actId="2696"/>
          <pc:sldLayoutMkLst>
            <pc:docMk/>
            <pc:sldMasterMk cId="307685291" sldId="2147487342"/>
            <pc:sldLayoutMk cId="193165032" sldId="2147487364"/>
          </pc:sldLayoutMkLst>
        </pc:sldLayoutChg>
        <pc:sldLayoutChg chg="del">
          <pc:chgData name="Bart Czernicki" userId="9bcd8111-637d-4c5f-8fd7-2e36ab9627d7" providerId="ADAL" clId="{F3CB49B3-61FB-1542-AC04-DBBBE0DDD59B}" dt="2023-12-06T19:48:51.813" v="654" actId="2696"/>
          <pc:sldLayoutMkLst>
            <pc:docMk/>
            <pc:sldMasterMk cId="307685291" sldId="2147487342"/>
            <pc:sldLayoutMk cId="2577720091" sldId="2147487365"/>
          </pc:sldLayoutMkLst>
        </pc:sldLayoutChg>
        <pc:sldLayoutChg chg="del">
          <pc:chgData name="Bart Czernicki" userId="9bcd8111-637d-4c5f-8fd7-2e36ab9627d7" providerId="ADAL" clId="{F3CB49B3-61FB-1542-AC04-DBBBE0DDD59B}" dt="2023-12-06T19:48:51.814" v="655" actId="2696"/>
          <pc:sldLayoutMkLst>
            <pc:docMk/>
            <pc:sldMasterMk cId="307685291" sldId="2147487342"/>
            <pc:sldLayoutMk cId="1403079130" sldId="2147487366"/>
          </pc:sldLayoutMkLst>
        </pc:sldLayoutChg>
        <pc:sldLayoutChg chg="del">
          <pc:chgData name="Bart Czernicki" userId="9bcd8111-637d-4c5f-8fd7-2e36ab9627d7" providerId="ADAL" clId="{F3CB49B3-61FB-1542-AC04-DBBBE0DDD59B}" dt="2023-12-06T19:48:51.815" v="656" actId="2696"/>
          <pc:sldLayoutMkLst>
            <pc:docMk/>
            <pc:sldMasterMk cId="307685291" sldId="2147487342"/>
            <pc:sldLayoutMk cId="3888797029" sldId="2147487367"/>
          </pc:sldLayoutMkLst>
        </pc:sldLayoutChg>
        <pc:sldLayoutChg chg="del">
          <pc:chgData name="Bart Czernicki" userId="9bcd8111-637d-4c5f-8fd7-2e36ab9627d7" providerId="ADAL" clId="{F3CB49B3-61FB-1542-AC04-DBBBE0DDD59B}" dt="2023-12-06T19:48:51.816" v="657" actId="2696"/>
          <pc:sldLayoutMkLst>
            <pc:docMk/>
            <pc:sldMasterMk cId="307685291" sldId="2147487342"/>
            <pc:sldLayoutMk cId="3761825992" sldId="2147487368"/>
          </pc:sldLayoutMkLst>
        </pc:sldLayoutChg>
        <pc:sldLayoutChg chg="del">
          <pc:chgData name="Bart Czernicki" userId="9bcd8111-637d-4c5f-8fd7-2e36ab9627d7" providerId="ADAL" clId="{F3CB49B3-61FB-1542-AC04-DBBBE0DDD59B}" dt="2023-12-06T19:48:51.817" v="658" actId="2696"/>
          <pc:sldLayoutMkLst>
            <pc:docMk/>
            <pc:sldMasterMk cId="307685291" sldId="2147487342"/>
            <pc:sldLayoutMk cId="105553" sldId="2147487369"/>
          </pc:sldLayoutMkLst>
        </pc:sldLayoutChg>
        <pc:sldLayoutChg chg="del">
          <pc:chgData name="Bart Czernicki" userId="9bcd8111-637d-4c5f-8fd7-2e36ab9627d7" providerId="ADAL" clId="{F3CB49B3-61FB-1542-AC04-DBBBE0DDD59B}" dt="2023-12-06T19:48:51.818" v="659" actId="2696"/>
          <pc:sldLayoutMkLst>
            <pc:docMk/>
            <pc:sldMasterMk cId="307685291" sldId="2147487342"/>
            <pc:sldLayoutMk cId="1328700408" sldId="2147487370"/>
          </pc:sldLayoutMkLst>
        </pc:sldLayoutChg>
        <pc:sldLayoutChg chg="del">
          <pc:chgData name="Bart Czernicki" userId="9bcd8111-637d-4c5f-8fd7-2e36ab9627d7" providerId="ADAL" clId="{F3CB49B3-61FB-1542-AC04-DBBBE0DDD59B}" dt="2023-12-06T19:48:51.819" v="660" actId="2696"/>
          <pc:sldLayoutMkLst>
            <pc:docMk/>
            <pc:sldMasterMk cId="307685291" sldId="2147487342"/>
            <pc:sldLayoutMk cId="493006708" sldId="2147487371"/>
          </pc:sldLayoutMkLst>
        </pc:sldLayoutChg>
        <pc:sldLayoutChg chg="del">
          <pc:chgData name="Bart Czernicki" userId="9bcd8111-637d-4c5f-8fd7-2e36ab9627d7" providerId="ADAL" clId="{F3CB49B3-61FB-1542-AC04-DBBBE0DDD59B}" dt="2023-12-06T19:48:51.820" v="661" actId="2696"/>
          <pc:sldLayoutMkLst>
            <pc:docMk/>
            <pc:sldMasterMk cId="307685291" sldId="2147487342"/>
            <pc:sldLayoutMk cId="2331470391" sldId="2147487372"/>
          </pc:sldLayoutMkLst>
        </pc:sldLayoutChg>
        <pc:sldLayoutChg chg="del">
          <pc:chgData name="Bart Czernicki" userId="9bcd8111-637d-4c5f-8fd7-2e36ab9627d7" providerId="ADAL" clId="{F3CB49B3-61FB-1542-AC04-DBBBE0DDD59B}" dt="2023-12-06T19:48:51.821" v="662" actId="2696"/>
          <pc:sldLayoutMkLst>
            <pc:docMk/>
            <pc:sldMasterMk cId="307685291" sldId="2147487342"/>
            <pc:sldLayoutMk cId="4185120195" sldId="2147487373"/>
          </pc:sldLayoutMkLst>
        </pc:sldLayoutChg>
        <pc:sldLayoutChg chg="del">
          <pc:chgData name="Bart Czernicki" userId="9bcd8111-637d-4c5f-8fd7-2e36ab9627d7" providerId="ADAL" clId="{F3CB49B3-61FB-1542-AC04-DBBBE0DDD59B}" dt="2023-12-06T19:48:51.822" v="663" actId="2696"/>
          <pc:sldLayoutMkLst>
            <pc:docMk/>
            <pc:sldMasterMk cId="307685291" sldId="2147487342"/>
            <pc:sldLayoutMk cId="3952351360" sldId="2147487374"/>
          </pc:sldLayoutMkLst>
        </pc:sldLayoutChg>
        <pc:sldLayoutChg chg="del">
          <pc:chgData name="Bart Czernicki" userId="9bcd8111-637d-4c5f-8fd7-2e36ab9627d7" providerId="ADAL" clId="{F3CB49B3-61FB-1542-AC04-DBBBE0DDD59B}" dt="2023-12-06T19:48:51.822" v="664" actId="2696"/>
          <pc:sldLayoutMkLst>
            <pc:docMk/>
            <pc:sldMasterMk cId="307685291" sldId="2147487342"/>
            <pc:sldLayoutMk cId="2432606067" sldId="2147487375"/>
          </pc:sldLayoutMkLst>
        </pc:sldLayoutChg>
        <pc:sldLayoutChg chg="del">
          <pc:chgData name="Bart Czernicki" userId="9bcd8111-637d-4c5f-8fd7-2e36ab9627d7" providerId="ADAL" clId="{F3CB49B3-61FB-1542-AC04-DBBBE0DDD59B}" dt="2023-12-06T19:48:51.823" v="665" actId="2696"/>
          <pc:sldLayoutMkLst>
            <pc:docMk/>
            <pc:sldMasterMk cId="307685291" sldId="2147487342"/>
            <pc:sldLayoutMk cId="518970012" sldId="2147487376"/>
          </pc:sldLayoutMkLst>
        </pc:sldLayoutChg>
        <pc:sldLayoutChg chg="del">
          <pc:chgData name="Bart Czernicki" userId="9bcd8111-637d-4c5f-8fd7-2e36ab9627d7" providerId="ADAL" clId="{F3CB49B3-61FB-1542-AC04-DBBBE0DDD59B}" dt="2023-12-06T19:48:51.824" v="666" actId="2696"/>
          <pc:sldLayoutMkLst>
            <pc:docMk/>
            <pc:sldMasterMk cId="307685291" sldId="2147487342"/>
            <pc:sldLayoutMk cId="4036550634" sldId="2147487377"/>
          </pc:sldLayoutMkLst>
        </pc:sldLayoutChg>
        <pc:sldLayoutChg chg="del">
          <pc:chgData name="Bart Czernicki" userId="9bcd8111-637d-4c5f-8fd7-2e36ab9627d7" providerId="ADAL" clId="{F3CB49B3-61FB-1542-AC04-DBBBE0DDD59B}" dt="2023-12-06T19:48:51.825" v="667" actId="2696"/>
          <pc:sldLayoutMkLst>
            <pc:docMk/>
            <pc:sldMasterMk cId="307685291" sldId="2147487342"/>
            <pc:sldLayoutMk cId="3205193420" sldId="2147487378"/>
          </pc:sldLayoutMkLst>
        </pc:sldLayoutChg>
        <pc:sldLayoutChg chg="del">
          <pc:chgData name="Bart Czernicki" userId="9bcd8111-637d-4c5f-8fd7-2e36ab9627d7" providerId="ADAL" clId="{F3CB49B3-61FB-1542-AC04-DBBBE0DDD59B}" dt="2023-12-06T19:48:51.826" v="668" actId="2696"/>
          <pc:sldLayoutMkLst>
            <pc:docMk/>
            <pc:sldMasterMk cId="307685291" sldId="2147487342"/>
            <pc:sldLayoutMk cId="2797393846" sldId="2147487379"/>
          </pc:sldLayoutMkLst>
        </pc:sldLayoutChg>
        <pc:sldLayoutChg chg="del">
          <pc:chgData name="Bart Czernicki" userId="9bcd8111-637d-4c5f-8fd7-2e36ab9627d7" providerId="ADAL" clId="{F3CB49B3-61FB-1542-AC04-DBBBE0DDD59B}" dt="2023-12-06T19:48:51.826" v="669" actId="2696"/>
          <pc:sldLayoutMkLst>
            <pc:docMk/>
            <pc:sldMasterMk cId="307685291" sldId="2147487342"/>
            <pc:sldLayoutMk cId="2650536422" sldId="2147487380"/>
          </pc:sldLayoutMkLst>
        </pc:sldLayoutChg>
        <pc:sldLayoutChg chg="del">
          <pc:chgData name="Bart Czernicki" userId="9bcd8111-637d-4c5f-8fd7-2e36ab9627d7" providerId="ADAL" clId="{F3CB49B3-61FB-1542-AC04-DBBBE0DDD59B}" dt="2023-12-06T19:48:51.827" v="670" actId="2696"/>
          <pc:sldLayoutMkLst>
            <pc:docMk/>
            <pc:sldMasterMk cId="307685291" sldId="2147487342"/>
            <pc:sldLayoutMk cId="2569303211" sldId="2147487381"/>
          </pc:sldLayoutMkLst>
        </pc:sldLayoutChg>
        <pc:sldLayoutChg chg="del">
          <pc:chgData name="Bart Czernicki" userId="9bcd8111-637d-4c5f-8fd7-2e36ab9627d7" providerId="ADAL" clId="{F3CB49B3-61FB-1542-AC04-DBBBE0DDD59B}" dt="2023-12-06T19:48:51.828" v="671" actId="2696"/>
          <pc:sldLayoutMkLst>
            <pc:docMk/>
            <pc:sldMasterMk cId="307685291" sldId="2147487342"/>
            <pc:sldLayoutMk cId="613581521" sldId="2147487382"/>
          </pc:sldLayoutMkLst>
        </pc:sldLayoutChg>
        <pc:sldLayoutChg chg="del">
          <pc:chgData name="Bart Czernicki" userId="9bcd8111-637d-4c5f-8fd7-2e36ab9627d7" providerId="ADAL" clId="{F3CB49B3-61FB-1542-AC04-DBBBE0DDD59B}" dt="2023-12-06T19:48:51.829" v="672" actId="2696"/>
          <pc:sldLayoutMkLst>
            <pc:docMk/>
            <pc:sldMasterMk cId="307685291" sldId="2147487342"/>
            <pc:sldLayoutMk cId="2736808281" sldId="2147487383"/>
          </pc:sldLayoutMkLst>
        </pc:sldLayoutChg>
        <pc:sldLayoutChg chg="del">
          <pc:chgData name="Bart Czernicki" userId="9bcd8111-637d-4c5f-8fd7-2e36ab9627d7" providerId="ADAL" clId="{F3CB49B3-61FB-1542-AC04-DBBBE0DDD59B}" dt="2023-12-06T19:48:51.830" v="673" actId="2696"/>
          <pc:sldLayoutMkLst>
            <pc:docMk/>
            <pc:sldMasterMk cId="307685291" sldId="2147487342"/>
            <pc:sldLayoutMk cId="932536327" sldId="2147487384"/>
          </pc:sldLayoutMkLst>
        </pc:sldLayoutChg>
        <pc:sldLayoutChg chg="del">
          <pc:chgData name="Bart Czernicki" userId="9bcd8111-637d-4c5f-8fd7-2e36ab9627d7" providerId="ADAL" clId="{F3CB49B3-61FB-1542-AC04-DBBBE0DDD59B}" dt="2023-12-06T19:48:51.830" v="674" actId="2696"/>
          <pc:sldLayoutMkLst>
            <pc:docMk/>
            <pc:sldMasterMk cId="307685291" sldId="2147487342"/>
            <pc:sldLayoutMk cId="1824068241" sldId="2147487385"/>
          </pc:sldLayoutMkLst>
        </pc:sldLayoutChg>
        <pc:sldLayoutChg chg="del">
          <pc:chgData name="Bart Czernicki" userId="9bcd8111-637d-4c5f-8fd7-2e36ab9627d7" providerId="ADAL" clId="{F3CB49B3-61FB-1542-AC04-DBBBE0DDD59B}" dt="2023-12-06T19:48:51.831" v="675" actId="2696"/>
          <pc:sldLayoutMkLst>
            <pc:docMk/>
            <pc:sldMasterMk cId="307685291" sldId="2147487342"/>
            <pc:sldLayoutMk cId="1068710781" sldId="2147487386"/>
          </pc:sldLayoutMkLst>
        </pc:sldLayoutChg>
        <pc:sldLayoutChg chg="del">
          <pc:chgData name="Bart Czernicki" userId="9bcd8111-637d-4c5f-8fd7-2e36ab9627d7" providerId="ADAL" clId="{F3CB49B3-61FB-1542-AC04-DBBBE0DDD59B}" dt="2023-12-06T19:48:51.832" v="676" actId="2696"/>
          <pc:sldLayoutMkLst>
            <pc:docMk/>
            <pc:sldMasterMk cId="307685291" sldId="2147487342"/>
            <pc:sldLayoutMk cId="63897885" sldId="2147487387"/>
          </pc:sldLayoutMkLst>
        </pc:sldLayoutChg>
        <pc:sldLayoutChg chg="del">
          <pc:chgData name="Bart Czernicki" userId="9bcd8111-637d-4c5f-8fd7-2e36ab9627d7" providerId="ADAL" clId="{F3CB49B3-61FB-1542-AC04-DBBBE0DDD59B}" dt="2023-12-06T19:48:51.832" v="677" actId="2696"/>
          <pc:sldLayoutMkLst>
            <pc:docMk/>
            <pc:sldMasterMk cId="307685291" sldId="2147487342"/>
            <pc:sldLayoutMk cId="347864899" sldId="2147487388"/>
          </pc:sldLayoutMkLst>
        </pc:sldLayoutChg>
        <pc:sldLayoutChg chg="del">
          <pc:chgData name="Bart Czernicki" userId="9bcd8111-637d-4c5f-8fd7-2e36ab9627d7" providerId="ADAL" clId="{F3CB49B3-61FB-1542-AC04-DBBBE0DDD59B}" dt="2023-12-06T19:48:51.833" v="678" actId="2696"/>
          <pc:sldLayoutMkLst>
            <pc:docMk/>
            <pc:sldMasterMk cId="307685291" sldId="2147487342"/>
            <pc:sldLayoutMk cId="4286923331" sldId="2147487389"/>
          </pc:sldLayoutMkLst>
        </pc:sldLayoutChg>
        <pc:sldLayoutChg chg="del">
          <pc:chgData name="Bart Czernicki" userId="9bcd8111-637d-4c5f-8fd7-2e36ab9627d7" providerId="ADAL" clId="{F3CB49B3-61FB-1542-AC04-DBBBE0DDD59B}" dt="2023-12-06T19:48:51.834" v="679" actId="2696"/>
          <pc:sldLayoutMkLst>
            <pc:docMk/>
            <pc:sldMasterMk cId="307685291" sldId="2147487342"/>
            <pc:sldLayoutMk cId="819409499" sldId="2147487390"/>
          </pc:sldLayoutMkLst>
        </pc:sldLayoutChg>
        <pc:sldLayoutChg chg="del">
          <pc:chgData name="Bart Czernicki" userId="9bcd8111-637d-4c5f-8fd7-2e36ab9627d7" providerId="ADAL" clId="{F3CB49B3-61FB-1542-AC04-DBBBE0DDD59B}" dt="2023-12-06T19:48:51.834" v="680" actId="2696"/>
          <pc:sldLayoutMkLst>
            <pc:docMk/>
            <pc:sldMasterMk cId="307685291" sldId="2147487342"/>
            <pc:sldLayoutMk cId="1655403419" sldId="2147487391"/>
          </pc:sldLayoutMkLst>
        </pc:sldLayoutChg>
        <pc:sldLayoutChg chg="del">
          <pc:chgData name="Bart Czernicki" userId="9bcd8111-637d-4c5f-8fd7-2e36ab9627d7" providerId="ADAL" clId="{F3CB49B3-61FB-1542-AC04-DBBBE0DDD59B}" dt="2023-12-06T19:48:51.835" v="681" actId="2696"/>
          <pc:sldLayoutMkLst>
            <pc:docMk/>
            <pc:sldMasterMk cId="307685291" sldId="2147487342"/>
            <pc:sldLayoutMk cId="1322221792" sldId="2147487392"/>
          </pc:sldLayoutMkLst>
        </pc:sldLayoutChg>
        <pc:sldLayoutChg chg="del">
          <pc:chgData name="Bart Czernicki" userId="9bcd8111-637d-4c5f-8fd7-2e36ab9627d7" providerId="ADAL" clId="{F3CB49B3-61FB-1542-AC04-DBBBE0DDD59B}" dt="2023-12-06T19:48:51.836" v="682" actId="2696"/>
          <pc:sldLayoutMkLst>
            <pc:docMk/>
            <pc:sldMasterMk cId="307685291" sldId="2147487342"/>
            <pc:sldLayoutMk cId="3031131421" sldId="2147487393"/>
          </pc:sldLayoutMkLst>
        </pc:sldLayoutChg>
        <pc:sldLayoutChg chg="del">
          <pc:chgData name="Bart Czernicki" userId="9bcd8111-637d-4c5f-8fd7-2e36ab9627d7" providerId="ADAL" clId="{F3CB49B3-61FB-1542-AC04-DBBBE0DDD59B}" dt="2023-12-06T19:48:51.836" v="683" actId="2696"/>
          <pc:sldLayoutMkLst>
            <pc:docMk/>
            <pc:sldMasterMk cId="307685291" sldId="2147487342"/>
            <pc:sldLayoutMk cId="1533083700" sldId="2147487394"/>
          </pc:sldLayoutMkLst>
        </pc:sldLayoutChg>
        <pc:sldLayoutChg chg="del">
          <pc:chgData name="Bart Czernicki" userId="9bcd8111-637d-4c5f-8fd7-2e36ab9627d7" providerId="ADAL" clId="{F3CB49B3-61FB-1542-AC04-DBBBE0DDD59B}" dt="2023-12-06T19:48:51.837" v="684" actId="2696"/>
          <pc:sldLayoutMkLst>
            <pc:docMk/>
            <pc:sldMasterMk cId="307685291" sldId="2147487342"/>
            <pc:sldLayoutMk cId="2965524909" sldId="2147487395"/>
          </pc:sldLayoutMkLst>
        </pc:sldLayoutChg>
        <pc:sldLayoutChg chg="del">
          <pc:chgData name="Bart Czernicki" userId="9bcd8111-637d-4c5f-8fd7-2e36ab9627d7" providerId="ADAL" clId="{F3CB49B3-61FB-1542-AC04-DBBBE0DDD59B}" dt="2023-12-06T19:48:51.838" v="685" actId="2696"/>
          <pc:sldLayoutMkLst>
            <pc:docMk/>
            <pc:sldMasterMk cId="307685291" sldId="2147487342"/>
            <pc:sldLayoutMk cId="2043920772" sldId="2147487396"/>
          </pc:sldLayoutMkLst>
        </pc:sldLayoutChg>
        <pc:sldLayoutChg chg="del">
          <pc:chgData name="Bart Czernicki" userId="9bcd8111-637d-4c5f-8fd7-2e36ab9627d7" providerId="ADAL" clId="{F3CB49B3-61FB-1542-AC04-DBBBE0DDD59B}" dt="2023-12-06T19:48:51.838" v="686" actId="2696"/>
          <pc:sldLayoutMkLst>
            <pc:docMk/>
            <pc:sldMasterMk cId="307685291" sldId="2147487342"/>
            <pc:sldLayoutMk cId="2614663159" sldId="2147487397"/>
          </pc:sldLayoutMkLst>
        </pc:sldLayoutChg>
        <pc:sldLayoutChg chg="del">
          <pc:chgData name="Bart Czernicki" userId="9bcd8111-637d-4c5f-8fd7-2e36ab9627d7" providerId="ADAL" clId="{F3CB49B3-61FB-1542-AC04-DBBBE0DDD59B}" dt="2023-12-06T19:48:51.839" v="687" actId="2696"/>
          <pc:sldLayoutMkLst>
            <pc:docMk/>
            <pc:sldMasterMk cId="307685291" sldId="2147487342"/>
            <pc:sldLayoutMk cId="3164634666" sldId="2147487398"/>
          </pc:sldLayoutMkLst>
        </pc:sldLayoutChg>
        <pc:sldLayoutChg chg="del">
          <pc:chgData name="Bart Czernicki" userId="9bcd8111-637d-4c5f-8fd7-2e36ab9627d7" providerId="ADAL" clId="{F3CB49B3-61FB-1542-AC04-DBBBE0DDD59B}" dt="2023-12-06T19:48:51.840" v="688" actId="2696"/>
          <pc:sldLayoutMkLst>
            <pc:docMk/>
            <pc:sldMasterMk cId="307685291" sldId="2147487342"/>
            <pc:sldLayoutMk cId="2036212171" sldId="2147487399"/>
          </pc:sldLayoutMkLst>
        </pc:sldLayoutChg>
        <pc:sldLayoutChg chg="del">
          <pc:chgData name="Bart Czernicki" userId="9bcd8111-637d-4c5f-8fd7-2e36ab9627d7" providerId="ADAL" clId="{F3CB49B3-61FB-1542-AC04-DBBBE0DDD59B}" dt="2023-12-06T19:48:51.841" v="689" actId="2696"/>
          <pc:sldLayoutMkLst>
            <pc:docMk/>
            <pc:sldMasterMk cId="307685291" sldId="2147487342"/>
            <pc:sldLayoutMk cId="3612724972" sldId="2147487400"/>
          </pc:sldLayoutMkLst>
        </pc:sldLayoutChg>
        <pc:sldLayoutChg chg="del">
          <pc:chgData name="Bart Czernicki" userId="9bcd8111-637d-4c5f-8fd7-2e36ab9627d7" providerId="ADAL" clId="{F3CB49B3-61FB-1542-AC04-DBBBE0DDD59B}" dt="2023-12-06T19:48:51.842" v="690" actId="2696"/>
          <pc:sldLayoutMkLst>
            <pc:docMk/>
            <pc:sldMasterMk cId="307685291" sldId="2147487342"/>
            <pc:sldLayoutMk cId="3498391120" sldId="2147487401"/>
          </pc:sldLayoutMkLst>
        </pc:sldLayoutChg>
        <pc:sldLayoutChg chg="del">
          <pc:chgData name="Bart Czernicki" userId="9bcd8111-637d-4c5f-8fd7-2e36ab9627d7" providerId="ADAL" clId="{F3CB49B3-61FB-1542-AC04-DBBBE0DDD59B}" dt="2023-12-06T19:48:51.842" v="691" actId="2696"/>
          <pc:sldLayoutMkLst>
            <pc:docMk/>
            <pc:sldMasterMk cId="307685291" sldId="2147487342"/>
            <pc:sldLayoutMk cId="1869766454" sldId="2147487402"/>
          </pc:sldLayoutMkLst>
        </pc:sldLayoutChg>
        <pc:sldLayoutChg chg="del">
          <pc:chgData name="Bart Czernicki" userId="9bcd8111-637d-4c5f-8fd7-2e36ab9627d7" providerId="ADAL" clId="{F3CB49B3-61FB-1542-AC04-DBBBE0DDD59B}" dt="2023-12-06T19:48:51.843" v="692" actId="2696"/>
          <pc:sldLayoutMkLst>
            <pc:docMk/>
            <pc:sldMasterMk cId="307685291" sldId="2147487342"/>
            <pc:sldLayoutMk cId="887272840" sldId="2147487403"/>
          </pc:sldLayoutMkLst>
        </pc:sldLayoutChg>
        <pc:sldLayoutChg chg="del">
          <pc:chgData name="Bart Czernicki" userId="9bcd8111-637d-4c5f-8fd7-2e36ab9627d7" providerId="ADAL" clId="{F3CB49B3-61FB-1542-AC04-DBBBE0DDD59B}" dt="2023-12-06T19:48:51.844" v="693" actId="2696"/>
          <pc:sldLayoutMkLst>
            <pc:docMk/>
            <pc:sldMasterMk cId="307685291" sldId="2147487342"/>
            <pc:sldLayoutMk cId="2295509877" sldId="2147487404"/>
          </pc:sldLayoutMkLst>
        </pc:sldLayoutChg>
        <pc:sldLayoutChg chg="del">
          <pc:chgData name="Bart Czernicki" userId="9bcd8111-637d-4c5f-8fd7-2e36ab9627d7" providerId="ADAL" clId="{F3CB49B3-61FB-1542-AC04-DBBBE0DDD59B}" dt="2023-12-06T19:48:51.845" v="694" actId="2696"/>
          <pc:sldLayoutMkLst>
            <pc:docMk/>
            <pc:sldMasterMk cId="307685291" sldId="2147487342"/>
            <pc:sldLayoutMk cId="44424527" sldId="2147487405"/>
          </pc:sldLayoutMkLst>
        </pc:sldLayoutChg>
        <pc:sldLayoutChg chg="del">
          <pc:chgData name="Bart Czernicki" userId="9bcd8111-637d-4c5f-8fd7-2e36ab9627d7" providerId="ADAL" clId="{F3CB49B3-61FB-1542-AC04-DBBBE0DDD59B}" dt="2023-12-06T19:48:51.846" v="695" actId="2696"/>
          <pc:sldLayoutMkLst>
            <pc:docMk/>
            <pc:sldMasterMk cId="307685291" sldId="2147487342"/>
            <pc:sldLayoutMk cId="895419424" sldId="2147487406"/>
          </pc:sldLayoutMkLst>
        </pc:sldLayoutChg>
        <pc:sldLayoutChg chg="del">
          <pc:chgData name="Bart Czernicki" userId="9bcd8111-637d-4c5f-8fd7-2e36ab9627d7" providerId="ADAL" clId="{F3CB49B3-61FB-1542-AC04-DBBBE0DDD59B}" dt="2023-12-06T19:48:51.846" v="696" actId="2696"/>
          <pc:sldLayoutMkLst>
            <pc:docMk/>
            <pc:sldMasterMk cId="307685291" sldId="2147487342"/>
            <pc:sldLayoutMk cId="3076422613" sldId="2147487407"/>
          </pc:sldLayoutMkLst>
        </pc:sldLayoutChg>
        <pc:sldLayoutChg chg="del">
          <pc:chgData name="Bart Czernicki" userId="9bcd8111-637d-4c5f-8fd7-2e36ab9627d7" providerId="ADAL" clId="{F3CB49B3-61FB-1542-AC04-DBBBE0DDD59B}" dt="2023-12-06T19:48:51.847" v="697" actId="2696"/>
          <pc:sldLayoutMkLst>
            <pc:docMk/>
            <pc:sldMasterMk cId="307685291" sldId="2147487342"/>
            <pc:sldLayoutMk cId="1856477713" sldId="2147487408"/>
          </pc:sldLayoutMkLst>
        </pc:sldLayoutChg>
        <pc:sldLayoutChg chg="del">
          <pc:chgData name="Bart Czernicki" userId="9bcd8111-637d-4c5f-8fd7-2e36ab9627d7" providerId="ADAL" clId="{F3CB49B3-61FB-1542-AC04-DBBBE0DDD59B}" dt="2023-12-06T19:48:51.847" v="698" actId="2696"/>
          <pc:sldLayoutMkLst>
            <pc:docMk/>
            <pc:sldMasterMk cId="307685291" sldId="2147487342"/>
            <pc:sldLayoutMk cId="2207078631" sldId="2147487409"/>
          </pc:sldLayoutMkLst>
        </pc:sldLayoutChg>
        <pc:sldLayoutChg chg="del">
          <pc:chgData name="Bart Czernicki" userId="9bcd8111-637d-4c5f-8fd7-2e36ab9627d7" providerId="ADAL" clId="{F3CB49B3-61FB-1542-AC04-DBBBE0DDD59B}" dt="2023-12-06T19:48:51.848" v="699" actId="2696"/>
          <pc:sldLayoutMkLst>
            <pc:docMk/>
            <pc:sldMasterMk cId="307685291" sldId="2147487342"/>
            <pc:sldLayoutMk cId="3651837726" sldId="2147487410"/>
          </pc:sldLayoutMkLst>
        </pc:sldLayoutChg>
        <pc:sldLayoutChg chg="del">
          <pc:chgData name="Bart Czernicki" userId="9bcd8111-637d-4c5f-8fd7-2e36ab9627d7" providerId="ADAL" clId="{F3CB49B3-61FB-1542-AC04-DBBBE0DDD59B}" dt="2023-12-06T19:48:51.849" v="700" actId="2696"/>
          <pc:sldLayoutMkLst>
            <pc:docMk/>
            <pc:sldMasterMk cId="307685291" sldId="2147487342"/>
            <pc:sldLayoutMk cId="3955657967" sldId="2147487411"/>
          </pc:sldLayoutMkLst>
        </pc:sldLayoutChg>
        <pc:sldLayoutChg chg="del">
          <pc:chgData name="Bart Czernicki" userId="9bcd8111-637d-4c5f-8fd7-2e36ab9627d7" providerId="ADAL" clId="{F3CB49B3-61FB-1542-AC04-DBBBE0DDD59B}" dt="2023-12-06T19:48:51.849" v="701" actId="2696"/>
          <pc:sldLayoutMkLst>
            <pc:docMk/>
            <pc:sldMasterMk cId="307685291" sldId="2147487342"/>
            <pc:sldLayoutMk cId="564818502" sldId="2147487412"/>
          </pc:sldLayoutMkLst>
        </pc:sldLayoutChg>
        <pc:sldLayoutChg chg="del">
          <pc:chgData name="Bart Czernicki" userId="9bcd8111-637d-4c5f-8fd7-2e36ab9627d7" providerId="ADAL" clId="{F3CB49B3-61FB-1542-AC04-DBBBE0DDD59B}" dt="2023-12-06T19:48:51.850" v="702" actId="2696"/>
          <pc:sldLayoutMkLst>
            <pc:docMk/>
            <pc:sldMasterMk cId="307685291" sldId="2147487342"/>
            <pc:sldLayoutMk cId="709687360" sldId="2147487413"/>
          </pc:sldLayoutMkLst>
        </pc:sldLayoutChg>
        <pc:sldLayoutChg chg="del">
          <pc:chgData name="Bart Czernicki" userId="9bcd8111-637d-4c5f-8fd7-2e36ab9627d7" providerId="ADAL" clId="{F3CB49B3-61FB-1542-AC04-DBBBE0DDD59B}" dt="2023-12-06T19:48:51.850" v="703" actId="2696"/>
          <pc:sldLayoutMkLst>
            <pc:docMk/>
            <pc:sldMasterMk cId="307685291" sldId="2147487342"/>
            <pc:sldLayoutMk cId="419053156" sldId="2147487414"/>
          </pc:sldLayoutMkLst>
        </pc:sldLayoutChg>
        <pc:sldLayoutChg chg="del">
          <pc:chgData name="Bart Czernicki" userId="9bcd8111-637d-4c5f-8fd7-2e36ab9627d7" providerId="ADAL" clId="{F3CB49B3-61FB-1542-AC04-DBBBE0DDD59B}" dt="2023-12-06T19:48:51.851" v="704" actId="2696"/>
          <pc:sldLayoutMkLst>
            <pc:docMk/>
            <pc:sldMasterMk cId="307685291" sldId="2147487342"/>
            <pc:sldLayoutMk cId="2104006904" sldId="2147487415"/>
          </pc:sldLayoutMkLst>
        </pc:sldLayoutChg>
        <pc:sldLayoutChg chg="del">
          <pc:chgData name="Bart Czernicki" userId="9bcd8111-637d-4c5f-8fd7-2e36ab9627d7" providerId="ADAL" clId="{F3CB49B3-61FB-1542-AC04-DBBBE0DDD59B}" dt="2023-12-06T19:48:51.851" v="705" actId="2696"/>
          <pc:sldLayoutMkLst>
            <pc:docMk/>
            <pc:sldMasterMk cId="307685291" sldId="2147487342"/>
            <pc:sldLayoutMk cId="2138213269" sldId="2147487416"/>
          </pc:sldLayoutMkLst>
        </pc:sldLayoutChg>
        <pc:sldLayoutChg chg="del">
          <pc:chgData name="Bart Czernicki" userId="9bcd8111-637d-4c5f-8fd7-2e36ab9627d7" providerId="ADAL" clId="{F3CB49B3-61FB-1542-AC04-DBBBE0DDD59B}" dt="2023-12-06T19:48:51.852" v="706" actId="2696"/>
          <pc:sldLayoutMkLst>
            <pc:docMk/>
            <pc:sldMasterMk cId="307685291" sldId="2147487342"/>
            <pc:sldLayoutMk cId="2891219348" sldId="2147487417"/>
          </pc:sldLayoutMkLst>
        </pc:sldLayoutChg>
        <pc:sldLayoutChg chg="del">
          <pc:chgData name="Bart Czernicki" userId="9bcd8111-637d-4c5f-8fd7-2e36ab9627d7" providerId="ADAL" clId="{F3CB49B3-61FB-1542-AC04-DBBBE0DDD59B}" dt="2023-12-06T19:48:51.852" v="707" actId="2696"/>
          <pc:sldLayoutMkLst>
            <pc:docMk/>
            <pc:sldMasterMk cId="307685291" sldId="2147487342"/>
            <pc:sldLayoutMk cId="2517086003" sldId="2147487418"/>
          </pc:sldLayoutMkLst>
        </pc:sldLayoutChg>
        <pc:sldLayoutChg chg="del">
          <pc:chgData name="Bart Czernicki" userId="9bcd8111-637d-4c5f-8fd7-2e36ab9627d7" providerId="ADAL" clId="{F3CB49B3-61FB-1542-AC04-DBBBE0DDD59B}" dt="2023-12-06T19:48:51.853" v="708" actId="2696"/>
          <pc:sldLayoutMkLst>
            <pc:docMk/>
            <pc:sldMasterMk cId="307685291" sldId="2147487342"/>
            <pc:sldLayoutMk cId="1376106308" sldId="2147487419"/>
          </pc:sldLayoutMkLst>
        </pc:sldLayoutChg>
        <pc:sldLayoutChg chg="del">
          <pc:chgData name="Bart Czernicki" userId="9bcd8111-637d-4c5f-8fd7-2e36ab9627d7" providerId="ADAL" clId="{F3CB49B3-61FB-1542-AC04-DBBBE0DDD59B}" dt="2023-12-06T19:48:51.853" v="709" actId="2696"/>
          <pc:sldLayoutMkLst>
            <pc:docMk/>
            <pc:sldMasterMk cId="307685291" sldId="2147487342"/>
            <pc:sldLayoutMk cId="4149357704" sldId="2147487420"/>
          </pc:sldLayoutMkLst>
        </pc:sldLayoutChg>
        <pc:sldLayoutChg chg="del">
          <pc:chgData name="Bart Czernicki" userId="9bcd8111-637d-4c5f-8fd7-2e36ab9627d7" providerId="ADAL" clId="{F3CB49B3-61FB-1542-AC04-DBBBE0DDD59B}" dt="2023-12-06T19:48:51.854" v="710" actId="2696"/>
          <pc:sldLayoutMkLst>
            <pc:docMk/>
            <pc:sldMasterMk cId="307685291" sldId="2147487342"/>
            <pc:sldLayoutMk cId="2618783532" sldId="2147487421"/>
          </pc:sldLayoutMkLst>
        </pc:sldLayoutChg>
        <pc:sldLayoutChg chg="del">
          <pc:chgData name="Bart Czernicki" userId="9bcd8111-637d-4c5f-8fd7-2e36ab9627d7" providerId="ADAL" clId="{F3CB49B3-61FB-1542-AC04-DBBBE0DDD59B}" dt="2023-12-06T19:48:51.854" v="711" actId="2696"/>
          <pc:sldLayoutMkLst>
            <pc:docMk/>
            <pc:sldMasterMk cId="307685291" sldId="2147487342"/>
            <pc:sldLayoutMk cId="2662196785" sldId="2147487422"/>
          </pc:sldLayoutMkLst>
        </pc:sldLayoutChg>
      </pc:sldMasterChg>
      <pc:sldMasterChg chg="del delSldLayout">
        <pc:chgData name="Bart Czernicki" userId="9bcd8111-637d-4c5f-8fd7-2e36ab9627d7" providerId="ADAL" clId="{F3CB49B3-61FB-1542-AC04-DBBBE0DDD59B}" dt="2023-12-06T19:48:56.200" v="745" actId="2696"/>
        <pc:sldMasterMkLst>
          <pc:docMk/>
          <pc:sldMasterMk cId="2444712523" sldId="2147487455"/>
        </pc:sldMasterMkLst>
        <pc:sldLayoutChg chg="del">
          <pc:chgData name="Bart Czernicki" userId="9bcd8111-637d-4c5f-8fd7-2e36ab9627d7" providerId="ADAL" clId="{F3CB49B3-61FB-1542-AC04-DBBBE0DDD59B}" dt="2023-12-06T19:48:56.080" v="713" actId="2696"/>
          <pc:sldLayoutMkLst>
            <pc:docMk/>
            <pc:sldMasterMk cId="2444712523" sldId="2147487455"/>
            <pc:sldLayoutMk cId="794125995" sldId="2147487456"/>
          </pc:sldLayoutMkLst>
        </pc:sldLayoutChg>
        <pc:sldLayoutChg chg="del">
          <pc:chgData name="Bart Czernicki" userId="9bcd8111-637d-4c5f-8fd7-2e36ab9627d7" providerId="ADAL" clId="{F3CB49B3-61FB-1542-AC04-DBBBE0DDD59B}" dt="2023-12-06T19:48:56.166" v="714" actId="2696"/>
          <pc:sldLayoutMkLst>
            <pc:docMk/>
            <pc:sldMasterMk cId="2444712523" sldId="2147487455"/>
            <pc:sldLayoutMk cId="1861741879" sldId="2147487457"/>
          </pc:sldLayoutMkLst>
        </pc:sldLayoutChg>
        <pc:sldLayoutChg chg="del">
          <pc:chgData name="Bart Czernicki" userId="9bcd8111-637d-4c5f-8fd7-2e36ab9627d7" providerId="ADAL" clId="{F3CB49B3-61FB-1542-AC04-DBBBE0DDD59B}" dt="2023-12-06T19:48:56.167" v="715" actId="2696"/>
          <pc:sldLayoutMkLst>
            <pc:docMk/>
            <pc:sldMasterMk cId="2444712523" sldId="2147487455"/>
            <pc:sldLayoutMk cId="3945838298" sldId="2147487458"/>
          </pc:sldLayoutMkLst>
        </pc:sldLayoutChg>
        <pc:sldLayoutChg chg="del">
          <pc:chgData name="Bart Czernicki" userId="9bcd8111-637d-4c5f-8fd7-2e36ab9627d7" providerId="ADAL" clId="{F3CB49B3-61FB-1542-AC04-DBBBE0DDD59B}" dt="2023-12-06T19:48:56.167" v="716" actId="2696"/>
          <pc:sldLayoutMkLst>
            <pc:docMk/>
            <pc:sldMasterMk cId="2444712523" sldId="2147487455"/>
            <pc:sldLayoutMk cId="554983477" sldId="2147487459"/>
          </pc:sldLayoutMkLst>
        </pc:sldLayoutChg>
        <pc:sldLayoutChg chg="del">
          <pc:chgData name="Bart Czernicki" userId="9bcd8111-637d-4c5f-8fd7-2e36ab9627d7" providerId="ADAL" clId="{F3CB49B3-61FB-1542-AC04-DBBBE0DDD59B}" dt="2023-12-06T19:48:56.171" v="717" actId="2696"/>
          <pc:sldLayoutMkLst>
            <pc:docMk/>
            <pc:sldMasterMk cId="2444712523" sldId="2147487455"/>
            <pc:sldLayoutMk cId="4139398756" sldId="2147487460"/>
          </pc:sldLayoutMkLst>
        </pc:sldLayoutChg>
        <pc:sldLayoutChg chg="del">
          <pc:chgData name="Bart Czernicki" userId="9bcd8111-637d-4c5f-8fd7-2e36ab9627d7" providerId="ADAL" clId="{F3CB49B3-61FB-1542-AC04-DBBBE0DDD59B}" dt="2023-12-06T19:48:56.172" v="718" actId="2696"/>
          <pc:sldLayoutMkLst>
            <pc:docMk/>
            <pc:sldMasterMk cId="2444712523" sldId="2147487455"/>
            <pc:sldLayoutMk cId="2455313119" sldId="2147487461"/>
          </pc:sldLayoutMkLst>
        </pc:sldLayoutChg>
        <pc:sldLayoutChg chg="del">
          <pc:chgData name="Bart Czernicki" userId="9bcd8111-637d-4c5f-8fd7-2e36ab9627d7" providerId="ADAL" clId="{F3CB49B3-61FB-1542-AC04-DBBBE0DDD59B}" dt="2023-12-06T19:48:56.172" v="719" actId="2696"/>
          <pc:sldLayoutMkLst>
            <pc:docMk/>
            <pc:sldMasterMk cId="2444712523" sldId="2147487455"/>
            <pc:sldLayoutMk cId="322051860" sldId="2147487462"/>
          </pc:sldLayoutMkLst>
        </pc:sldLayoutChg>
        <pc:sldLayoutChg chg="del">
          <pc:chgData name="Bart Czernicki" userId="9bcd8111-637d-4c5f-8fd7-2e36ab9627d7" providerId="ADAL" clId="{F3CB49B3-61FB-1542-AC04-DBBBE0DDD59B}" dt="2023-12-06T19:48:56.173" v="720" actId="2696"/>
          <pc:sldLayoutMkLst>
            <pc:docMk/>
            <pc:sldMasterMk cId="2444712523" sldId="2147487455"/>
            <pc:sldLayoutMk cId="595807701" sldId="2147487463"/>
          </pc:sldLayoutMkLst>
        </pc:sldLayoutChg>
        <pc:sldLayoutChg chg="del">
          <pc:chgData name="Bart Czernicki" userId="9bcd8111-637d-4c5f-8fd7-2e36ab9627d7" providerId="ADAL" clId="{F3CB49B3-61FB-1542-AC04-DBBBE0DDD59B}" dt="2023-12-06T19:48:56.173" v="721" actId="2696"/>
          <pc:sldLayoutMkLst>
            <pc:docMk/>
            <pc:sldMasterMk cId="2444712523" sldId="2147487455"/>
            <pc:sldLayoutMk cId="121892071" sldId="2147487464"/>
          </pc:sldLayoutMkLst>
        </pc:sldLayoutChg>
        <pc:sldLayoutChg chg="del">
          <pc:chgData name="Bart Czernicki" userId="9bcd8111-637d-4c5f-8fd7-2e36ab9627d7" providerId="ADAL" clId="{F3CB49B3-61FB-1542-AC04-DBBBE0DDD59B}" dt="2023-12-06T19:48:56.174" v="722" actId="2696"/>
          <pc:sldLayoutMkLst>
            <pc:docMk/>
            <pc:sldMasterMk cId="2444712523" sldId="2147487455"/>
            <pc:sldLayoutMk cId="628592045" sldId="2147487465"/>
          </pc:sldLayoutMkLst>
        </pc:sldLayoutChg>
        <pc:sldLayoutChg chg="del">
          <pc:chgData name="Bart Czernicki" userId="9bcd8111-637d-4c5f-8fd7-2e36ab9627d7" providerId="ADAL" clId="{F3CB49B3-61FB-1542-AC04-DBBBE0DDD59B}" dt="2023-12-06T19:48:56.175" v="723" actId="2696"/>
          <pc:sldLayoutMkLst>
            <pc:docMk/>
            <pc:sldMasterMk cId="2444712523" sldId="2147487455"/>
            <pc:sldLayoutMk cId="1787272090" sldId="2147487466"/>
          </pc:sldLayoutMkLst>
        </pc:sldLayoutChg>
        <pc:sldLayoutChg chg="del">
          <pc:chgData name="Bart Czernicki" userId="9bcd8111-637d-4c5f-8fd7-2e36ab9627d7" providerId="ADAL" clId="{F3CB49B3-61FB-1542-AC04-DBBBE0DDD59B}" dt="2023-12-06T19:48:56.175" v="724" actId="2696"/>
          <pc:sldLayoutMkLst>
            <pc:docMk/>
            <pc:sldMasterMk cId="2444712523" sldId="2147487455"/>
            <pc:sldLayoutMk cId="3960714463" sldId="2147487467"/>
          </pc:sldLayoutMkLst>
        </pc:sldLayoutChg>
        <pc:sldLayoutChg chg="del">
          <pc:chgData name="Bart Czernicki" userId="9bcd8111-637d-4c5f-8fd7-2e36ab9627d7" providerId="ADAL" clId="{F3CB49B3-61FB-1542-AC04-DBBBE0DDD59B}" dt="2023-12-06T19:48:56.176" v="725" actId="2696"/>
          <pc:sldLayoutMkLst>
            <pc:docMk/>
            <pc:sldMasterMk cId="2444712523" sldId="2147487455"/>
            <pc:sldLayoutMk cId="2632292374" sldId="2147487468"/>
          </pc:sldLayoutMkLst>
        </pc:sldLayoutChg>
        <pc:sldLayoutChg chg="del">
          <pc:chgData name="Bart Czernicki" userId="9bcd8111-637d-4c5f-8fd7-2e36ab9627d7" providerId="ADAL" clId="{F3CB49B3-61FB-1542-AC04-DBBBE0DDD59B}" dt="2023-12-06T19:48:56.176" v="726" actId="2696"/>
          <pc:sldLayoutMkLst>
            <pc:docMk/>
            <pc:sldMasterMk cId="2444712523" sldId="2147487455"/>
            <pc:sldLayoutMk cId="2556761320" sldId="2147487469"/>
          </pc:sldLayoutMkLst>
        </pc:sldLayoutChg>
        <pc:sldLayoutChg chg="del">
          <pc:chgData name="Bart Czernicki" userId="9bcd8111-637d-4c5f-8fd7-2e36ab9627d7" providerId="ADAL" clId="{F3CB49B3-61FB-1542-AC04-DBBBE0DDD59B}" dt="2023-12-06T19:48:56.177" v="727" actId="2696"/>
          <pc:sldLayoutMkLst>
            <pc:docMk/>
            <pc:sldMasterMk cId="2444712523" sldId="2147487455"/>
            <pc:sldLayoutMk cId="3195225626" sldId="2147487470"/>
          </pc:sldLayoutMkLst>
        </pc:sldLayoutChg>
        <pc:sldLayoutChg chg="del">
          <pc:chgData name="Bart Czernicki" userId="9bcd8111-637d-4c5f-8fd7-2e36ab9627d7" providerId="ADAL" clId="{F3CB49B3-61FB-1542-AC04-DBBBE0DDD59B}" dt="2023-12-06T19:48:56.177" v="728" actId="2696"/>
          <pc:sldLayoutMkLst>
            <pc:docMk/>
            <pc:sldMasterMk cId="2444712523" sldId="2147487455"/>
            <pc:sldLayoutMk cId="1301312566" sldId="2147487471"/>
          </pc:sldLayoutMkLst>
        </pc:sldLayoutChg>
        <pc:sldLayoutChg chg="del">
          <pc:chgData name="Bart Czernicki" userId="9bcd8111-637d-4c5f-8fd7-2e36ab9627d7" providerId="ADAL" clId="{F3CB49B3-61FB-1542-AC04-DBBBE0DDD59B}" dt="2023-12-06T19:48:56.178" v="729" actId="2696"/>
          <pc:sldLayoutMkLst>
            <pc:docMk/>
            <pc:sldMasterMk cId="2444712523" sldId="2147487455"/>
            <pc:sldLayoutMk cId="97181166" sldId="2147487472"/>
          </pc:sldLayoutMkLst>
        </pc:sldLayoutChg>
        <pc:sldLayoutChg chg="del">
          <pc:chgData name="Bart Czernicki" userId="9bcd8111-637d-4c5f-8fd7-2e36ab9627d7" providerId="ADAL" clId="{F3CB49B3-61FB-1542-AC04-DBBBE0DDD59B}" dt="2023-12-06T19:48:56.179" v="730" actId="2696"/>
          <pc:sldLayoutMkLst>
            <pc:docMk/>
            <pc:sldMasterMk cId="2444712523" sldId="2147487455"/>
            <pc:sldLayoutMk cId="1768459359" sldId="2147487473"/>
          </pc:sldLayoutMkLst>
        </pc:sldLayoutChg>
        <pc:sldLayoutChg chg="del">
          <pc:chgData name="Bart Czernicki" userId="9bcd8111-637d-4c5f-8fd7-2e36ab9627d7" providerId="ADAL" clId="{F3CB49B3-61FB-1542-AC04-DBBBE0DDD59B}" dt="2023-12-06T19:48:56.180" v="731" actId="2696"/>
          <pc:sldLayoutMkLst>
            <pc:docMk/>
            <pc:sldMasterMk cId="2444712523" sldId="2147487455"/>
            <pc:sldLayoutMk cId="2373437681" sldId="2147487474"/>
          </pc:sldLayoutMkLst>
        </pc:sldLayoutChg>
        <pc:sldLayoutChg chg="del">
          <pc:chgData name="Bart Czernicki" userId="9bcd8111-637d-4c5f-8fd7-2e36ab9627d7" providerId="ADAL" clId="{F3CB49B3-61FB-1542-AC04-DBBBE0DDD59B}" dt="2023-12-06T19:48:56.181" v="732" actId="2696"/>
          <pc:sldLayoutMkLst>
            <pc:docMk/>
            <pc:sldMasterMk cId="2444712523" sldId="2147487455"/>
            <pc:sldLayoutMk cId="4195420659" sldId="2147487475"/>
          </pc:sldLayoutMkLst>
        </pc:sldLayoutChg>
        <pc:sldLayoutChg chg="del">
          <pc:chgData name="Bart Czernicki" userId="9bcd8111-637d-4c5f-8fd7-2e36ab9627d7" providerId="ADAL" clId="{F3CB49B3-61FB-1542-AC04-DBBBE0DDD59B}" dt="2023-12-06T19:48:56.182" v="733" actId="2696"/>
          <pc:sldLayoutMkLst>
            <pc:docMk/>
            <pc:sldMasterMk cId="2444712523" sldId="2147487455"/>
            <pc:sldLayoutMk cId="3752475315" sldId="2147487476"/>
          </pc:sldLayoutMkLst>
        </pc:sldLayoutChg>
        <pc:sldLayoutChg chg="del">
          <pc:chgData name="Bart Czernicki" userId="9bcd8111-637d-4c5f-8fd7-2e36ab9627d7" providerId="ADAL" clId="{F3CB49B3-61FB-1542-AC04-DBBBE0DDD59B}" dt="2023-12-06T19:48:56.183" v="734" actId="2696"/>
          <pc:sldLayoutMkLst>
            <pc:docMk/>
            <pc:sldMasterMk cId="2444712523" sldId="2147487455"/>
            <pc:sldLayoutMk cId="1608669340" sldId="2147487477"/>
          </pc:sldLayoutMkLst>
        </pc:sldLayoutChg>
        <pc:sldLayoutChg chg="del">
          <pc:chgData name="Bart Czernicki" userId="9bcd8111-637d-4c5f-8fd7-2e36ab9627d7" providerId="ADAL" clId="{F3CB49B3-61FB-1542-AC04-DBBBE0DDD59B}" dt="2023-12-06T19:48:56.184" v="735" actId="2696"/>
          <pc:sldLayoutMkLst>
            <pc:docMk/>
            <pc:sldMasterMk cId="2444712523" sldId="2147487455"/>
            <pc:sldLayoutMk cId="1543256153" sldId="2147487478"/>
          </pc:sldLayoutMkLst>
        </pc:sldLayoutChg>
        <pc:sldLayoutChg chg="del">
          <pc:chgData name="Bart Czernicki" userId="9bcd8111-637d-4c5f-8fd7-2e36ab9627d7" providerId="ADAL" clId="{F3CB49B3-61FB-1542-AC04-DBBBE0DDD59B}" dt="2023-12-06T19:48:56.187" v="736" actId="2696"/>
          <pc:sldLayoutMkLst>
            <pc:docMk/>
            <pc:sldMasterMk cId="2444712523" sldId="2147487455"/>
            <pc:sldLayoutMk cId="1029181147" sldId="2147487479"/>
          </pc:sldLayoutMkLst>
        </pc:sldLayoutChg>
        <pc:sldLayoutChg chg="del">
          <pc:chgData name="Bart Czernicki" userId="9bcd8111-637d-4c5f-8fd7-2e36ab9627d7" providerId="ADAL" clId="{F3CB49B3-61FB-1542-AC04-DBBBE0DDD59B}" dt="2023-12-06T19:48:56.190" v="737" actId="2696"/>
          <pc:sldLayoutMkLst>
            <pc:docMk/>
            <pc:sldMasterMk cId="2444712523" sldId="2147487455"/>
            <pc:sldLayoutMk cId="3584551137" sldId="2147487480"/>
          </pc:sldLayoutMkLst>
        </pc:sldLayoutChg>
        <pc:sldLayoutChg chg="del">
          <pc:chgData name="Bart Czernicki" userId="9bcd8111-637d-4c5f-8fd7-2e36ab9627d7" providerId="ADAL" clId="{F3CB49B3-61FB-1542-AC04-DBBBE0DDD59B}" dt="2023-12-06T19:48:56.194" v="738" actId="2696"/>
          <pc:sldLayoutMkLst>
            <pc:docMk/>
            <pc:sldMasterMk cId="2444712523" sldId="2147487455"/>
            <pc:sldLayoutMk cId="3709242574" sldId="2147487481"/>
          </pc:sldLayoutMkLst>
        </pc:sldLayoutChg>
        <pc:sldLayoutChg chg="del">
          <pc:chgData name="Bart Czernicki" userId="9bcd8111-637d-4c5f-8fd7-2e36ab9627d7" providerId="ADAL" clId="{F3CB49B3-61FB-1542-AC04-DBBBE0DDD59B}" dt="2023-12-06T19:48:56.194" v="739" actId="2696"/>
          <pc:sldLayoutMkLst>
            <pc:docMk/>
            <pc:sldMasterMk cId="2444712523" sldId="2147487455"/>
            <pc:sldLayoutMk cId="1730917032" sldId="2147487482"/>
          </pc:sldLayoutMkLst>
        </pc:sldLayoutChg>
        <pc:sldLayoutChg chg="del">
          <pc:chgData name="Bart Czernicki" userId="9bcd8111-637d-4c5f-8fd7-2e36ab9627d7" providerId="ADAL" clId="{F3CB49B3-61FB-1542-AC04-DBBBE0DDD59B}" dt="2023-12-06T19:48:56.195" v="740" actId="2696"/>
          <pc:sldLayoutMkLst>
            <pc:docMk/>
            <pc:sldMasterMk cId="2444712523" sldId="2147487455"/>
            <pc:sldLayoutMk cId="438102382" sldId="2147487483"/>
          </pc:sldLayoutMkLst>
        </pc:sldLayoutChg>
        <pc:sldLayoutChg chg="del">
          <pc:chgData name="Bart Czernicki" userId="9bcd8111-637d-4c5f-8fd7-2e36ab9627d7" providerId="ADAL" clId="{F3CB49B3-61FB-1542-AC04-DBBBE0DDD59B}" dt="2023-12-06T19:48:56.196" v="741" actId="2696"/>
          <pc:sldLayoutMkLst>
            <pc:docMk/>
            <pc:sldMasterMk cId="2444712523" sldId="2147487455"/>
            <pc:sldLayoutMk cId="477645723" sldId="2147487484"/>
          </pc:sldLayoutMkLst>
        </pc:sldLayoutChg>
        <pc:sldLayoutChg chg="del">
          <pc:chgData name="Bart Czernicki" userId="9bcd8111-637d-4c5f-8fd7-2e36ab9627d7" providerId="ADAL" clId="{F3CB49B3-61FB-1542-AC04-DBBBE0DDD59B}" dt="2023-12-06T19:48:56.197" v="742" actId="2696"/>
          <pc:sldLayoutMkLst>
            <pc:docMk/>
            <pc:sldMasterMk cId="2444712523" sldId="2147487455"/>
            <pc:sldLayoutMk cId="438740613" sldId="2147487485"/>
          </pc:sldLayoutMkLst>
        </pc:sldLayoutChg>
        <pc:sldLayoutChg chg="del">
          <pc:chgData name="Bart Czernicki" userId="9bcd8111-637d-4c5f-8fd7-2e36ab9627d7" providerId="ADAL" clId="{F3CB49B3-61FB-1542-AC04-DBBBE0DDD59B}" dt="2023-12-06T19:48:56.198" v="743" actId="2696"/>
          <pc:sldLayoutMkLst>
            <pc:docMk/>
            <pc:sldMasterMk cId="2444712523" sldId="2147487455"/>
            <pc:sldLayoutMk cId="1305924738" sldId="2147487486"/>
          </pc:sldLayoutMkLst>
        </pc:sldLayoutChg>
        <pc:sldLayoutChg chg="del">
          <pc:chgData name="Bart Czernicki" userId="9bcd8111-637d-4c5f-8fd7-2e36ab9627d7" providerId="ADAL" clId="{F3CB49B3-61FB-1542-AC04-DBBBE0DDD59B}" dt="2023-12-06T19:48:56.198" v="744" actId="2696"/>
          <pc:sldLayoutMkLst>
            <pc:docMk/>
            <pc:sldMasterMk cId="2444712523" sldId="2147487455"/>
            <pc:sldLayoutMk cId="1168884797" sldId="2147487487"/>
          </pc:sldLayoutMkLst>
        </pc:sldLayoutChg>
      </pc:sldMasterChg>
      <pc:sldMasterChg chg="delSldLayout">
        <pc:chgData name="Bart Czernicki" userId="9bcd8111-637d-4c5f-8fd7-2e36ab9627d7" providerId="ADAL" clId="{F3CB49B3-61FB-1542-AC04-DBBBE0DDD59B}" dt="2023-12-06T19:49:19.862" v="760" actId="2696"/>
        <pc:sldMasterMkLst>
          <pc:docMk/>
          <pc:sldMasterMk cId="2876042110" sldId="2147487488"/>
        </pc:sldMasterMkLst>
        <pc:sldLayoutChg chg="del">
          <pc:chgData name="Bart Czernicki" userId="9bcd8111-637d-4c5f-8fd7-2e36ab9627d7" providerId="ADAL" clId="{F3CB49B3-61FB-1542-AC04-DBBBE0DDD59B}" dt="2023-12-06T19:49:19.827" v="746" actId="2696"/>
          <pc:sldLayoutMkLst>
            <pc:docMk/>
            <pc:sldMasterMk cId="2876042110" sldId="2147487488"/>
            <pc:sldLayoutMk cId="581168587" sldId="2147487489"/>
          </pc:sldLayoutMkLst>
        </pc:sldLayoutChg>
        <pc:sldLayoutChg chg="del">
          <pc:chgData name="Bart Czernicki" userId="9bcd8111-637d-4c5f-8fd7-2e36ab9627d7" providerId="ADAL" clId="{F3CB49B3-61FB-1542-AC04-DBBBE0DDD59B}" dt="2023-12-06T19:49:19.853" v="758" actId="2696"/>
          <pc:sldLayoutMkLst>
            <pc:docMk/>
            <pc:sldMasterMk cId="2876042110" sldId="2147487488"/>
            <pc:sldLayoutMk cId="2464072393" sldId="2147487490"/>
          </pc:sldLayoutMkLst>
        </pc:sldLayoutChg>
        <pc:sldLayoutChg chg="del">
          <pc:chgData name="Bart Czernicki" userId="9bcd8111-637d-4c5f-8fd7-2e36ab9627d7" providerId="ADAL" clId="{F3CB49B3-61FB-1542-AC04-DBBBE0DDD59B}" dt="2023-12-06T19:49:19.834" v="747" actId="2696"/>
          <pc:sldLayoutMkLst>
            <pc:docMk/>
            <pc:sldMasterMk cId="2876042110" sldId="2147487488"/>
            <pc:sldLayoutMk cId="821386837" sldId="2147487491"/>
          </pc:sldLayoutMkLst>
        </pc:sldLayoutChg>
        <pc:sldLayoutChg chg="del">
          <pc:chgData name="Bart Czernicki" userId="9bcd8111-637d-4c5f-8fd7-2e36ab9627d7" providerId="ADAL" clId="{F3CB49B3-61FB-1542-AC04-DBBBE0DDD59B}" dt="2023-12-06T19:49:19.858" v="759" actId="2696"/>
          <pc:sldLayoutMkLst>
            <pc:docMk/>
            <pc:sldMasterMk cId="2876042110" sldId="2147487488"/>
            <pc:sldLayoutMk cId="2806478109" sldId="2147487492"/>
          </pc:sldLayoutMkLst>
        </pc:sldLayoutChg>
        <pc:sldLayoutChg chg="del">
          <pc:chgData name="Bart Czernicki" userId="9bcd8111-637d-4c5f-8fd7-2e36ab9627d7" providerId="ADAL" clId="{F3CB49B3-61FB-1542-AC04-DBBBE0DDD59B}" dt="2023-12-06T19:49:19.835" v="749" actId="2696"/>
          <pc:sldLayoutMkLst>
            <pc:docMk/>
            <pc:sldMasterMk cId="2876042110" sldId="2147487488"/>
            <pc:sldLayoutMk cId="1823212934" sldId="2147487493"/>
          </pc:sldLayoutMkLst>
        </pc:sldLayoutChg>
        <pc:sldLayoutChg chg="del">
          <pc:chgData name="Bart Czernicki" userId="9bcd8111-637d-4c5f-8fd7-2e36ab9627d7" providerId="ADAL" clId="{F3CB49B3-61FB-1542-AC04-DBBBE0DDD59B}" dt="2023-12-06T19:49:19.849" v="757" actId="2696"/>
          <pc:sldLayoutMkLst>
            <pc:docMk/>
            <pc:sldMasterMk cId="2876042110" sldId="2147487488"/>
            <pc:sldLayoutMk cId="798419194" sldId="2147487494"/>
          </pc:sldLayoutMkLst>
        </pc:sldLayoutChg>
        <pc:sldLayoutChg chg="del">
          <pc:chgData name="Bart Czernicki" userId="9bcd8111-637d-4c5f-8fd7-2e36ab9627d7" providerId="ADAL" clId="{F3CB49B3-61FB-1542-AC04-DBBBE0DDD59B}" dt="2023-12-06T19:49:19.838" v="753" actId="2696"/>
          <pc:sldLayoutMkLst>
            <pc:docMk/>
            <pc:sldMasterMk cId="2876042110" sldId="2147487488"/>
            <pc:sldLayoutMk cId="337381635" sldId="2147487495"/>
          </pc:sldLayoutMkLst>
        </pc:sldLayoutChg>
        <pc:sldLayoutChg chg="del">
          <pc:chgData name="Bart Czernicki" userId="9bcd8111-637d-4c5f-8fd7-2e36ab9627d7" providerId="ADAL" clId="{F3CB49B3-61FB-1542-AC04-DBBBE0DDD59B}" dt="2023-12-06T19:49:19.837" v="752" actId="2696"/>
          <pc:sldLayoutMkLst>
            <pc:docMk/>
            <pc:sldMasterMk cId="2876042110" sldId="2147487488"/>
            <pc:sldLayoutMk cId="2210316607" sldId="2147487496"/>
          </pc:sldLayoutMkLst>
        </pc:sldLayoutChg>
        <pc:sldLayoutChg chg="del">
          <pc:chgData name="Bart Czernicki" userId="9bcd8111-637d-4c5f-8fd7-2e36ab9627d7" providerId="ADAL" clId="{F3CB49B3-61FB-1542-AC04-DBBBE0DDD59B}" dt="2023-12-06T19:49:19.834" v="748" actId="2696"/>
          <pc:sldLayoutMkLst>
            <pc:docMk/>
            <pc:sldMasterMk cId="2876042110" sldId="2147487488"/>
            <pc:sldLayoutMk cId="1360143136" sldId="2147487497"/>
          </pc:sldLayoutMkLst>
        </pc:sldLayoutChg>
        <pc:sldLayoutChg chg="del">
          <pc:chgData name="Bart Czernicki" userId="9bcd8111-637d-4c5f-8fd7-2e36ab9627d7" providerId="ADAL" clId="{F3CB49B3-61FB-1542-AC04-DBBBE0DDD59B}" dt="2023-12-06T19:49:19.843" v="754" actId="2696"/>
          <pc:sldLayoutMkLst>
            <pc:docMk/>
            <pc:sldMasterMk cId="2876042110" sldId="2147487488"/>
            <pc:sldLayoutMk cId="2423654745" sldId="2147487498"/>
          </pc:sldLayoutMkLst>
        </pc:sldLayoutChg>
        <pc:sldLayoutChg chg="del">
          <pc:chgData name="Bart Czernicki" userId="9bcd8111-637d-4c5f-8fd7-2e36ab9627d7" providerId="ADAL" clId="{F3CB49B3-61FB-1542-AC04-DBBBE0DDD59B}" dt="2023-12-06T19:49:19.848" v="755" actId="2696"/>
          <pc:sldLayoutMkLst>
            <pc:docMk/>
            <pc:sldMasterMk cId="2876042110" sldId="2147487488"/>
            <pc:sldLayoutMk cId="2412305682" sldId="2147487499"/>
          </pc:sldLayoutMkLst>
        </pc:sldLayoutChg>
        <pc:sldLayoutChg chg="del">
          <pc:chgData name="Bart Czernicki" userId="9bcd8111-637d-4c5f-8fd7-2e36ab9627d7" providerId="ADAL" clId="{F3CB49B3-61FB-1542-AC04-DBBBE0DDD59B}" dt="2023-12-06T19:49:19.849" v="756" actId="2696"/>
          <pc:sldLayoutMkLst>
            <pc:docMk/>
            <pc:sldMasterMk cId="2876042110" sldId="2147487488"/>
            <pc:sldLayoutMk cId="451848593" sldId="2147487500"/>
          </pc:sldLayoutMkLst>
        </pc:sldLayoutChg>
        <pc:sldLayoutChg chg="del">
          <pc:chgData name="Bart Czernicki" userId="9bcd8111-637d-4c5f-8fd7-2e36ab9627d7" providerId="ADAL" clId="{F3CB49B3-61FB-1542-AC04-DBBBE0DDD59B}" dt="2023-12-06T19:49:19.836" v="750" actId="2696"/>
          <pc:sldLayoutMkLst>
            <pc:docMk/>
            <pc:sldMasterMk cId="2876042110" sldId="2147487488"/>
            <pc:sldLayoutMk cId="626707371" sldId="2147487501"/>
          </pc:sldLayoutMkLst>
        </pc:sldLayoutChg>
        <pc:sldLayoutChg chg="del">
          <pc:chgData name="Bart Czernicki" userId="9bcd8111-637d-4c5f-8fd7-2e36ab9627d7" providerId="ADAL" clId="{F3CB49B3-61FB-1542-AC04-DBBBE0DDD59B}" dt="2023-12-06T19:49:19.862" v="760" actId="2696"/>
          <pc:sldLayoutMkLst>
            <pc:docMk/>
            <pc:sldMasterMk cId="2876042110" sldId="2147487488"/>
            <pc:sldLayoutMk cId="3583077796" sldId="2147487502"/>
          </pc:sldLayoutMkLst>
        </pc:sldLayoutChg>
        <pc:sldLayoutChg chg="del">
          <pc:chgData name="Bart Czernicki" userId="9bcd8111-637d-4c5f-8fd7-2e36ab9627d7" providerId="ADAL" clId="{F3CB49B3-61FB-1542-AC04-DBBBE0DDD59B}" dt="2023-12-06T19:49:19.836" v="751" actId="2696"/>
          <pc:sldLayoutMkLst>
            <pc:docMk/>
            <pc:sldMasterMk cId="2876042110" sldId="2147487488"/>
            <pc:sldLayoutMk cId="3044063219" sldId="2147487503"/>
          </pc:sldLayoutMkLst>
        </pc:sldLayoutChg>
      </pc:sldMasterChg>
      <pc:sldMasterChg chg="delSldLayout">
        <pc:chgData name="Bart Czernicki" userId="9bcd8111-637d-4c5f-8fd7-2e36ab9627d7" providerId="ADAL" clId="{F3CB49B3-61FB-1542-AC04-DBBBE0DDD59B}" dt="2023-12-06T19:49:42.903" v="796" actId="2696"/>
        <pc:sldMasterMkLst>
          <pc:docMk/>
          <pc:sldMasterMk cId="2348274586" sldId="2147487524"/>
        </pc:sldMasterMkLst>
        <pc:sldLayoutChg chg="del">
          <pc:chgData name="Bart Czernicki" userId="9bcd8111-637d-4c5f-8fd7-2e36ab9627d7" providerId="ADAL" clId="{F3CB49B3-61FB-1542-AC04-DBBBE0DDD59B}" dt="2023-12-06T19:49:33.389" v="761" actId="2696"/>
          <pc:sldLayoutMkLst>
            <pc:docMk/>
            <pc:sldMasterMk cId="2348274586" sldId="2147487524"/>
            <pc:sldLayoutMk cId="2391851718" sldId="2147487525"/>
          </pc:sldLayoutMkLst>
        </pc:sldLayoutChg>
        <pc:sldLayoutChg chg="del">
          <pc:chgData name="Bart Czernicki" userId="9bcd8111-637d-4c5f-8fd7-2e36ab9627d7" providerId="ADAL" clId="{F3CB49B3-61FB-1542-AC04-DBBBE0DDD59B}" dt="2023-12-06T19:49:33.489" v="770" actId="2696"/>
          <pc:sldLayoutMkLst>
            <pc:docMk/>
            <pc:sldMasterMk cId="2348274586" sldId="2147487524"/>
            <pc:sldLayoutMk cId="3332638555" sldId="2147487526"/>
          </pc:sldLayoutMkLst>
        </pc:sldLayoutChg>
        <pc:sldLayoutChg chg="del">
          <pc:chgData name="Bart Czernicki" userId="9bcd8111-637d-4c5f-8fd7-2e36ab9627d7" providerId="ADAL" clId="{F3CB49B3-61FB-1542-AC04-DBBBE0DDD59B}" dt="2023-12-06T19:49:33.555" v="781" actId="2696"/>
          <pc:sldLayoutMkLst>
            <pc:docMk/>
            <pc:sldMasterMk cId="2348274586" sldId="2147487524"/>
            <pc:sldLayoutMk cId="1423886439" sldId="2147487527"/>
          </pc:sldLayoutMkLst>
        </pc:sldLayoutChg>
        <pc:sldLayoutChg chg="del">
          <pc:chgData name="Bart Czernicki" userId="9bcd8111-637d-4c5f-8fd7-2e36ab9627d7" providerId="ADAL" clId="{F3CB49B3-61FB-1542-AC04-DBBBE0DDD59B}" dt="2023-12-06T19:49:33.503" v="772" actId="2696"/>
          <pc:sldLayoutMkLst>
            <pc:docMk/>
            <pc:sldMasterMk cId="2348274586" sldId="2147487524"/>
            <pc:sldLayoutMk cId="2151281035" sldId="2147487528"/>
          </pc:sldLayoutMkLst>
        </pc:sldLayoutChg>
        <pc:sldLayoutChg chg="del">
          <pc:chgData name="Bart Czernicki" userId="9bcd8111-637d-4c5f-8fd7-2e36ab9627d7" providerId="ADAL" clId="{F3CB49B3-61FB-1542-AC04-DBBBE0DDD59B}" dt="2023-12-06T19:49:33.522" v="774" actId="2696"/>
          <pc:sldLayoutMkLst>
            <pc:docMk/>
            <pc:sldMasterMk cId="2348274586" sldId="2147487524"/>
            <pc:sldLayoutMk cId="3921095953" sldId="2147487529"/>
          </pc:sldLayoutMkLst>
        </pc:sldLayoutChg>
        <pc:sldLayoutChg chg="del">
          <pc:chgData name="Bart Czernicki" userId="9bcd8111-637d-4c5f-8fd7-2e36ab9627d7" providerId="ADAL" clId="{F3CB49B3-61FB-1542-AC04-DBBBE0DDD59B}" dt="2023-12-06T19:49:33.533" v="775" actId="2696"/>
          <pc:sldLayoutMkLst>
            <pc:docMk/>
            <pc:sldMasterMk cId="2348274586" sldId="2147487524"/>
            <pc:sldLayoutMk cId="3510761072" sldId="2147487530"/>
          </pc:sldLayoutMkLst>
        </pc:sldLayoutChg>
        <pc:sldLayoutChg chg="del">
          <pc:chgData name="Bart Czernicki" userId="9bcd8111-637d-4c5f-8fd7-2e36ab9627d7" providerId="ADAL" clId="{F3CB49B3-61FB-1542-AC04-DBBBE0DDD59B}" dt="2023-12-06T19:49:33.502" v="771" actId="2696"/>
          <pc:sldLayoutMkLst>
            <pc:docMk/>
            <pc:sldMasterMk cId="2348274586" sldId="2147487524"/>
            <pc:sldLayoutMk cId="4126354429" sldId="2147487531"/>
          </pc:sldLayoutMkLst>
        </pc:sldLayoutChg>
        <pc:sldLayoutChg chg="del">
          <pc:chgData name="Bart Czernicki" userId="9bcd8111-637d-4c5f-8fd7-2e36ab9627d7" providerId="ADAL" clId="{F3CB49B3-61FB-1542-AC04-DBBBE0DDD59B}" dt="2023-12-06T19:49:33.437" v="767" actId="2696"/>
          <pc:sldLayoutMkLst>
            <pc:docMk/>
            <pc:sldMasterMk cId="2348274586" sldId="2147487524"/>
            <pc:sldLayoutMk cId="222591755" sldId="2147487532"/>
          </pc:sldLayoutMkLst>
        </pc:sldLayoutChg>
        <pc:sldLayoutChg chg="del">
          <pc:chgData name="Bart Czernicki" userId="9bcd8111-637d-4c5f-8fd7-2e36ab9627d7" providerId="ADAL" clId="{F3CB49B3-61FB-1542-AC04-DBBBE0DDD59B}" dt="2023-12-06T19:49:33.533" v="776" actId="2696"/>
          <pc:sldLayoutMkLst>
            <pc:docMk/>
            <pc:sldMasterMk cId="2348274586" sldId="2147487524"/>
            <pc:sldLayoutMk cId="1873205834" sldId="2147487533"/>
          </pc:sldLayoutMkLst>
        </pc:sldLayoutChg>
        <pc:sldLayoutChg chg="del">
          <pc:chgData name="Bart Czernicki" userId="9bcd8111-637d-4c5f-8fd7-2e36ab9627d7" providerId="ADAL" clId="{F3CB49B3-61FB-1542-AC04-DBBBE0DDD59B}" dt="2023-12-06T19:49:33.513" v="773" actId="2696"/>
          <pc:sldLayoutMkLst>
            <pc:docMk/>
            <pc:sldMasterMk cId="2348274586" sldId="2147487524"/>
            <pc:sldLayoutMk cId="911187391" sldId="2147487534"/>
          </pc:sldLayoutMkLst>
        </pc:sldLayoutChg>
        <pc:sldLayoutChg chg="del">
          <pc:chgData name="Bart Czernicki" userId="9bcd8111-637d-4c5f-8fd7-2e36ab9627d7" providerId="ADAL" clId="{F3CB49B3-61FB-1542-AC04-DBBBE0DDD59B}" dt="2023-12-06T19:49:33.534" v="777" actId="2696"/>
          <pc:sldLayoutMkLst>
            <pc:docMk/>
            <pc:sldMasterMk cId="2348274586" sldId="2147487524"/>
            <pc:sldLayoutMk cId="1173932868" sldId="2147487535"/>
          </pc:sldLayoutMkLst>
        </pc:sldLayoutChg>
        <pc:sldLayoutChg chg="del">
          <pc:chgData name="Bart Czernicki" userId="9bcd8111-637d-4c5f-8fd7-2e36ab9627d7" providerId="ADAL" clId="{F3CB49B3-61FB-1542-AC04-DBBBE0DDD59B}" dt="2023-12-06T19:49:33.554" v="780" actId="2696"/>
          <pc:sldLayoutMkLst>
            <pc:docMk/>
            <pc:sldMasterMk cId="2348274586" sldId="2147487524"/>
            <pc:sldLayoutMk cId="2700783351" sldId="2147487536"/>
          </pc:sldLayoutMkLst>
        </pc:sldLayoutChg>
        <pc:sldLayoutChg chg="del">
          <pc:chgData name="Bart Czernicki" userId="9bcd8111-637d-4c5f-8fd7-2e36ab9627d7" providerId="ADAL" clId="{F3CB49B3-61FB-1542-AC04-DBBBE0DDD59B}" dt="2023-12-06T19:49:33.438" v="768" actId="2696"/>
          <pc:sldLayoutMkLst>
            <pc:docMk/>
            <pc:sldMasterMk cId="2348274586" sldId="2147487524"/>
            <pc:sldLayoutMk cId="648932374" sldId="2147487537"/>
          </pc:sldLayoutMkLst>
        </pc:sldLayoutChg>
        <pc:sldLayoutChg chg="del">
          <pc:chgData name="Bart Czernicki" userId="9bcd8111-637d-4c5f-8fd7-2e36ab9627d7" providerId="ADAL" clId="{F3CB49B3-61FB-1542-AC04-DBBBE0DDD59B}" dt="2023-12-06T19:49:33.394" v="762" actId="2696"/>
          <pc:sldLayoutMkLst>
            <pc:docMk/>
            <pc:sldMasterMk cId="2348274586" sldId="2147487524"/>
            <pc:sldLayoutMk cId="1969912822" sldId="2147487538"/>
          </pc:sldLayoutMkLst>
        </pc:sldLayoutChg>
        <pc:sldLayoutChg chg="del">
          <pc:chgData name="Bart Czernicki" userId="9bcd8111-637d-4c5f-8fd7-2e36ab9627d7" providerId="ADAL" clId="{F3CB49B3-61FB-1542-AC04-DBBBE0DDD59B}" dt="2023-12-06T19:49:33.395" v="763" actId="2696"/>
          <pc:sldLayoutMkLst>
            <pc:docMk/>
            <pc:sldMasterMk cId="2348274586" sldId="2147487524"/>
            <pc:sldLayoutMk cId="3890204706" sldId="2147487539"/>
          </pc:sldLayoutMkLst>
        </pc:sldLayoutChg>
        <pc:sldLayoutChg chg="del">
          <pc:chgData name="Bart Czernicki" userId="9bcd8111-637d-4c5f-8fd7-2e36ab9627d7" providerId="ADAL" clId="{F3CB49B3-61FB-1542-AC04-DBBBE0DDD59B}" dt="2023-12-06T19:49:33.554" v="779" actId="2696"/>
          <pc:sldLayoutMkLst>
            <pc:docMk/>
            <pc:sldMasterMk cId="2348274586" sldId="2147487524"/>
            <pc:sldLayoutMk cId="3716443228" sldId="2147487540"/>
          </pc:sldLayoutMkLst>
        </pc:sldLayoutChg>
        <pc:sldLayoutChg chg="del">
          <pc:chgData name="Bart Czernicki" userId="9bcd8111-637d-4c5f-8fd7-2e36ab9627d7" providerId="ADAL" clId="{F3CB49B3-61FB-1542-AC04-DBBBE0DDD59B}" dt="2023-12-06T19:49:33.448" v="769" actId="2696"/>
          <pc:sldLayoutMkLst>
            <pc:docMk/>
            <pc:sldMasterMk cId="2348274586" sldId="2147487524"/>
            <pc:sldLayoutMk cId="1340062508" sldId="2147487541"/>
          </pc:sldLayoutMkLst>
        </pc:sldLayoutChg>
        <pc:sldLayoutChg chg="del">
          <pc:chgData name="Bart Czernicki" userId="9bcd8111-637d-4c5f-8fd7-2e36ab9627d7" providerId="ADAL" clId="{F3CB49B3-61FB-1542-AC04-DBBBE0DDD59B}" dt="2023-12-06T19:49:33.544" v="778" actId="2696"/>
          <pc:sldLayoutMkLst>
            <pc:docMk/>
            <pc:sldMasterMk cId="2348274586" sldId="2147487524"/>
            <pc:sldLayoutMk cId="2880376094" sldId="2147487542"/>
          </pc:sldLayoutMkLst>
        </pc:sldLayoutChg>
        <pc:sldLayoutChg chg="del">
          <pc:chgData name="Bart Czernicki" userId="9bcd8111-637d-4c5f-8fd7-2e36ab9627d7" providerId="ADAL" clId="{F3CB49B3-61FB-1542-AC04-DBBBE0DDD59B}" dt="2023-12-06T19:49:33.416" v="765" actId="2696"/>
          <pc:sldLayoutMkLst>
            <pc:docMk/>
            <pc:sldMasterMk cId="2348274586" sldId="2147487524"/>
            <pc:sldLayoutMk cId="1377907768" sldId="2147487543"/>
          </pc:sldLayoutMkLst>
        </pc:sldLayoutChg>
        <pc:sldLayoutChg chg="del">
          <pc:chgData name="Bart Czernicki" userId="9bcd8111-637d-4c5f-8fd7-2e36ab9627d7" providerId="ADAL" clId="{F3CB49B3-61FB-1542-AC04-DBBBE0DDD59B}" dt="2023-12-06T19:49:33.427" v="766" actId="2696"/>
          <pc:sldLayoutMkLst>
            <pc:docMk/>
            <pc:sldMasterMk cId="2348274586" sldId="2147487524"/>
            <pc:sldLayoutMk cId="832304902" sldId="2147487544"/>
          </pc:sldLayoutMkLst>
        </pc:sldLayoutChg>
        <pc:sldLayoutChg chg="del">
          <pc:chgData name="Bart Czernicki" userId="9bcd8111-637d-4c5f-8fd7-2e36ab9627d7" providerId="ADAL" clId="{F3CB49B3-61FB-1542-AC04-DBBBE0DDD59B}" dt="2023-12-06T19:49:33.406" v="764" actId="2696"/>
          <pc:sldLayoutMkLst>
            <pc:docMk/>
            <pc:sldMasterMk cId="2348274586" sldId="2147487524"/>
            <pc:sldLayoutMk cId="4170768581" sldId="2147487545"/>
          </pc:sldLayoutMkLst>
        </pc:sldLayoutChg>
        <pc:sldLayoutChg chg="del">
          <pc:chgData name="Bart Czernicki" userId="9bcd8111-637d-4c5f-8fd7-2e36ab9627d7" providerId="ADAL" clId="{F3CB49B3-61FB-1542-AC04-DBBBE0DDD59B}" dt="2023-12-06T19:49:38.157" v="782" actId="2696"/>
          <pc:sldLayoutMkLst>
            <pc:docMk/>
            <pc:sldMasterMk cId="2348274586" sldId="2147487524"/>
            <pc:sldLayoutMk cId="243961334" sldId="2147487546"/>
          </pc:sldLayoutMkLst>
        </pc:sldLayoutChg>
        <pc:sldLayoutChg chg="del">
          <pc:chgData name="Bart Czernicki" userId="9bcd8111-637d-4c5f-8fd7-2e36ab9627d7" providerId="ADAL" clId="{F3CB49B3-61FB-1542-AC04-DBBBE0DDD59B}" dt="2023-12-06T19:49:38.167" v="784" actId="2696"/>
          <pc:sldLayoutMkLst>
            <pc:docMk/>
            <pc:sldMasterMk cId="2348274586" sldId="2147487524"/>
            <pc:sldLayoutMk cId="765380387" sldId="2147487547"/>
          </pc:sldLayoutMkLst>
        </pc:sldLayoutChg>
        <pc:sldLayoutChg chg="del">
          <pc:chgData name="Bart Czernicki" userId="9bcd8111-637d-4c5f-8fd7-2e36ab9627d7" providerId="ADAL" clId="{F3CB49B3-61FB-1542-AC04-DBBBE0DDD59B}" dt="2023-12-06T19:49:38.176" v="786" actId="2696"/>
          <pc:sldLayoutMkLst>
            <pc:docMk/>
            <pc:sldMasterMk cId="2348274586" sldId="2147487524"/>
            <pc:sldLayoutMk cId="4110073657" sldId="2147487548"/>
          </pc:sldLayoutMkLst>
        </pc:sldLayoutChg>
        <pc:sldLayoutChg chg="del">
          <pc:chgData name="Bart Czernicki" userId="9bcd8111-637d-4c5f-8fd7-2e36ab9627d7" providerId="ADAL" clId="{F3CB49B3-61FB-1542-AC04-DBBBE0DDD59B}" dt="2023-12-06T19:49:38.186" v="787" actId="2696"/>
          <pc:sldLayoutMkLst>
            <pc:docMk/>
            <pc:sldMasterMk cId="2348274586" sldId="2147487524"/>
            <pc:sldLayoutMk cId="2885068675" sldId="2147487549"/>
          </pc:sldLayoutMkLst>
        </pc:sldLayoutChg>
        <pc:sldLayoutChg chg="del">
          <pc:chgData name="Bart Czernicki" userId="9bcd8111-637d-4c5f-8fd7-2e36ab9627d7" providerId="ADAL" clId="{F3CB49B3-61FB-1542-AC04-DBBBE0DDD59B}" dt="2023-12-06T19:49:38.163" v="783" actId="2696"/>
          <pc:sldLayoutMkLst>
            <pc:docMk/>
            <pc:sldMasterMk cId="2348274586" sldId="2147487524"/>
            <pc:sldLayoutMk cId="895389422" sldId="2147487550"/>
          </pc:sldLayoutMkLst>
        </pc:sldLayoutChg>
        <pc:sldLayoutChg chg="del">
          <pc:chgData name="Bart Czernicki" userId="9bcd8111-637d-4c5f-8fd7-2e36ab9627d7" providerId="ADAL" clId="{F3CB49B3-61FB-1542-AC04-DBBBE0DDD59B}" dt="2023-12-06T19:49:38.173" v="785" actId="2696"/>
          <pc:sldLayoutMkLst>
            <pc:docMk/>
            <pc:sldMasterMk cId="2348274586" sldId="2147487524"/>
            <pc:sldLayoutMk cId="1748191329" sldId="2147487551"/>
          </pc:sldLayoutMkLst>
        </pc:sldLayoutChg>
        <pc:sldLayoutChg chg="del">
          <pc:chgData name="Bart Czernicki" userId="9bcd8111-637d-4c5f-8fd7-2e36ab9627d7" providerId="ADAL" clId="{F3CB49B3-61FB-1542-AC04-DBBBE0DDD59B}" dt="2023-12-06T19:49:42.874" v="788" actId="2696"/>
          <pc:sldLayoutMkLst>
            <pc:docMk/>
            <pc:sldMasterMk cId="2348274586" sldId="2147487524"/>
            <pc:sldLayoutMk cId="1351582905" sldId="2147487552"/>
          </pc:sldLayoutMkLst>
        </pc:sldLayoutChg>
        <pc:sldLayoutChg chg="del">
          <pc:chgData name="Bart Czernicki" userId="9bcd8111-637d-4c5f-8fd7-2e36ab9627d7" providerId="ADAL" clId="{F3CB49B3-61FB-1542-AC04-DBBBE0DDD59B}" dt="2023-12-06T19:49:42.896" v="791" actId="2696"/>
          <pc:sldLayoutMkLst>
            <pc:docMk/>
            <pc:sldMasterMk cId="2348274586" sldId="2147487524"/>
            <pc:sldLayoutMk cId="2371375810" sldId="2147487553"/>
          </pc:sldLayoutMkLst>
        </pc:sldLayoutChg>
        <pc:sldLayoutChg chg="del">
          <pc:chgData name="Bart Czernicki" userId="9bcd8111-637d-4c5f-8fd7-2e36ab9627d7" providerId="ADAL" clId="{F3CB49B3-61FB-1542-AC04-DBBBE0DDD59B}" dt="2023-12-06T19:49:42.899" v="792" actId="2696"/>
          <pc:sldLayoutMkLst>
            <pc:docMk/>
            <pc:sldMasterMk cId="2348274586" sldId="2147487524"/>
            <pc:sldLayoutMk cId="3210007423" sldId="2147487554"/>
          </pc:sldLayoutMkLst>
        </pc:sldLayoutChg>
        <pc:sldLayoutChg chg="del">
          <pc:chgData name="Bart Czernicki" userId="9bcd8111-637d-4c5f-8fd7-2e36ab9627d7" providerId="ADAL" clId="{F3CB49B3-61FB-1542-AC04-DBBBE0DDD59B}" dt="2023-12-06T19:49:42.903" v="796" actId="2696"/>
          <pc:sldLayoutMkLst>
            <pc:docMk/>
            <pc:sldMasterMk cId="2348274586" sldId="2147487524"/>
            <pc:sldLayoutMk cId="3195392857" sldId="2147487555"/>
          </pc:sldLayoutMkLst>
        </pc:sldLayoutChg>
        <pc:sldLayoutChg chg="del">
          <pc:chgData name="Bart Czernicki" userId="9bcd8111-637d-4c5f-8fd7-2e36ab9627d7" providerId="ADAL" clId="{F3CB49B3-61FB-1542-AC04-DBBBE0DDD59B}" dt="2023-12-06T19:49:42.885" v="790" actId="2696"/>
          <pc:sldLayoutMkLst>
            <pc:docMk/>
            <pc:sldMasterMk cId="2348274586" sldId="2147487524"/>
            <pc:sldLayoutMk cId="3462832963" sldId="2147487556"/>
          </pc:sldLayoutMkLst>
        </pc:sldLayoutChg>
        <pc:sldLayoutChg chg="del">
          <pc:chgData name="Bart Czernicki" userId="9bcd8111-637d-4c5f-8fd7-2e36ab9627d7" providerId="ADAL" clId="{F3CB49B3-61FB-1542-AC04-DBBBE0DDD59B}" dt="2023-12-06T19:49:42.885" v="789" actId="2696"/>
          <pc:sldLayoutMkLst>
            <pc:docMk/>
            <pc:sldMasterMk cId="2348274586" sldId="2147487524"/>
            <pc:sldLayoutMk cId="3576274068" sldId="2147487557"/>
          </pc:sldLayoutMkLst>
        </pc:sldLayoutChg>
        <pc:sldLayoutChg chg="del">
          <pc:chgData name="Bart Czernicki" userId="9bcd8111-637d-4c5f-8fd7-2e36ab9627d7" providerId="ADAL" clId="{F3CB49B3-61FB-1542-AC04-DBBBE0DDD59B}" dt="2023-12-06T19:49:42.902" v="794" actId="2696"/>
          <pc:sldLayoutMkLst>
            <pc:docMk/>
            <pc:sldMasterMk cId="2348274586" sldId="2147487524"/>
            <pc:sldLayoutMk cId="2662475961" sldId="2147487558"/>
          </pc:sldLayoutMkLst>
        </pc:sldLayoutChg>
        <pc:sldLayoutChg chg="del">
          <pc:chgData name="Bart Czernicki" userId="9bcd8111-637d-4c5f-8fd7-2e36ab9627d7" providerId="ADAL" clId="{F3CB49B3-61FB-1542-AC04-DBBBE0DDD59B}" dt="2023-12-06T19:49:42.903" v="795" actId="2696"/>
          <pc:sldLayoutMkLst>
            <pc:docMk/>
            <pc:sldMasterMk cId="2348274586" sldId="2147487524"/>
            <pc:sldLayoutMk cId="3899043121" sldId="2147487559"/>
          </pc:sldLayoutMkLst>
        </pc:sldLayoutChg>
        <pc:sldLayoutChg chg="del">
          <pc:chgData name="Bart Czernicki" userId="9bcd8111-637d-4c5f-8fd7-2e36ab9627d7" providerId="ADAL" clId="{F3CB49B3-61FB-1542-AC04-DBBBE0DDD59B}" dt="2023-12-06T19:49:42.902" v="793" actId="2696"/>
          <pc:sldLayoutMkLst>
            <pc:docMk/>
            <pc:sldMasterMk cId="2348274586" sldId="2147487524"/>
            <pc:sldLayoutMk cId="1606929536" sldId="2147487560"/>
          </pc:sldLayoutMkLst>
        </pc:sldLayoutChg>
      </pc:sldMasterChg>
      <pc:sldMasterChg chg="del delSldLayout">
        <pc:chgData name="Bart Czernicki" userId="9bcd8111-637d-4c5f-8fd7-2e36ab9627d7" providerId="ADAL" clId="{F3CB49B3-61FB-1542-AC04-DBBBE0DDD59B}" dt="2023-12-06T19:50:52.572" v="826" actId="2696"/>
        <pc:sldMasterMkLst>
          <pc:docMk/>
          <pc:sldMasterMk cId="2829220546" sldId="2147487569"/>
        </pc:sldMasterMkLst>
        <pc:sldLayoutChg chg="del">
          <pc:chgData name="Bart Czernicki" userId="9bcd8111-637d-4c5f-8fd7-2e36ab9627d7" providerId="ADAL" clId="{F3CB49B3-61FB-1542-AC04-DBBBE0DDD59B}" dt="2023-12-06T19:50:52.552" v="797" actId="2696"/>
          <pc:sldLayoutMkLst>
            <pc:docMk/>
            <pc:sldMasterMk cId="2829220546" sldId="2147487569"/>
            <pc:sldLayoutMk cId="3321385314" sldId="2147487570"/>
          </pc:sldLayoutMkLst>
        </pc:sldLayoutChg>
        <pc:sldLayoutChg chg="del">
          <pc:chgData name="Bart Czernicki" userId="9bcd8111-637d-4c5f-8fd7-2e36ab9627d7" providerId="ADAL" clId="{F3CB49B3-61FB-1542-AC04-DBBBE0DDD59B}" dt="2023-12-06T19:50:52.553" v="798" actId="2696"/>
          <pc:sldLayoutMkLst>
            <pc:docMk/>
            <pc:sldMasterMk cId="2829220546" sldId="2147487569"/>
            <pc:sldLayoutMk cId="3906462915" sldId="2147487571"/>
          </pc:sldLayoutMkLst>
        </pc:sldLayoutChg>
        <pc:sldLayoutChg chg="del">
          <pc:chgData name="Bart Czernicki" userId="9bcd8111-637d-4c5f-8fd7-2e36ab9627d7" providerId="ADAL" clId="{F3CB49B3-61FB-1542-AC04-DBBBE0DDD59B}" dt="2023-12-06T19:50:52.553" v="799" actId="2696"/>
          <pc:sldLayoutMkLst>
            <pc:docMk/>
            <pc:sldMasterMk cId="2829220546" sldId="2147487569"/>
            <pc:sldLayoutMk cId="3968192986" sldId="2147487572"/>
          </pc:sldLayoutMkLst>
        </pc:sldLayoutChg>
        <pc:sldLayoutChg chg="del">
          <pc:chgData name="Bart Czernicki" userId="9bcd8111-637d-4c5f-8fd7-2e36ab9627d7" providerId="ADAL" clId="{F3CB49B3-61FB-1542-AC04-DBBBE0DDD59B}" dt="2023-12-06T19:50:52.554" v="800" actId="2696"/>
          <pc:sldLayoutMkLst>
            <pc:docMk/>
            <pc:sldMasterMk cId="2829220546" sldId="2147487569"/>
            <pc:sldLayoutMk cId="3571618392" sldId="2147487573"/>
          </pc:sldLayoutMkLst>
        </pc:sldLayoutChg>
        <pc:sldLayoutChg chg="del">
          <pc:chgData name="Bart Czernicki" userId="9bcd8111-637d-4c5f-8fd7-2e36ab9627d7" providerId="ADAL" clId="{F3CB49B3-61FB-1542-AC04-DBBBE0DDD59B}" dt="2023-12-06T19:50:52.555" v="801" actId="2696"/>
          <pc:sldLayoutMkLst>
            <pc:docMk/>
            <pc:sldMasterMk cId="2829220546" sldId="2147487569"/>
            <pc:sldLayoutMk cId="3507757195" sldId="2147487574"/>
          </pc:sldLayoutMkLst>
        </pc:sldLayoutChg>
        <pc:sldLayoutChg chg="del">
          <pc:chgData name="Bart Czernicki" userId="9bcd8111-637d-4c5f-8fd7-2e36ab9627d7" providerId="ADAL" clId="{F3CB49B3-61FB-1542-AC04-DBBBE0DDD59B}" dt="2023-12-06T19:50:52.556" v="802" actId="2696"/>
          <pc:sldLayoutMkLst>
            <pc:docMk/>
            <pc:sldMasterMk cId="2829220546" sldId="2147487569"/>
            <pc:sldLayoutMk cId="3813385849" sldId="2147487575"/>
          </pc:sldLayoutMkLst>
        </pc:sldLayoutChg>
        <pc:sldLayoutChg chg="del">
          <pc:chgData name="Bart Czernicki" userId="9bcd8111-637d-4c5f-8fd7-2e36ab9627d7" providerId="ADAL" clId="{F3CB49B3-61FB-1542-AC04-DBBBE0DDD59B}" dt="2023-12-06T19:50:52.556" v="803" actId="2696"/>
          <pc:sldLayoutMkLst>
            <pc:docMk/>
            <pc:sldMasterMk cId="2829220546" sldId="2147487569"/>
            <pc:sldLayoutMk cId="656277386" sldId="2147487576"/>
          </pc:sldLayoutMkLst>
        </pc:sldLayoutChg>
        <pc:sldLayoutChg chg="del">
          <pc:chgData name="Bart Czernicki" userId="9bcd8111-637d-4c5f-8fd7-2e36ab9627d7" providerId="ADAL" clId="{F3CB49B3-61FB-1542-AC04-DBBBE0DDD59B}" dt="2023-12-06T19:50:52.557" v="804" actId="2696"/>
          <pc:sldLayoutMkLst>
            <pc:docMk/>
            <pc:sldMasterMk cId="2829220546" sldId="2147487569"/>
            <pc:sldLayoutMk cId="4051072507" sldId="2147487577"/>
          </pc:sldLayoutMkLst>
        </pc:sldLayoutChg>
        <pc:sldLayoutChg chg="del">
          <pc:chgData name="Bart Czernicki" userId="9bcd8111-637d-4c5f-8fd7-2e36ab9627d7" providerId="ADAL" clId="{F3CB49B3-61FB-1542-AC04-DBBBE0DDD59B}" dt="2023-12-06T19:50:52.557" v="805" actId="2696"/>
          <pc:sldLayoutMkLst>
            <pc:docMk/>
            <pc:sldMasterMk cId="2829220546" sldId="2147487569"/>
            <pc:sldLayoutMk cId="2342432528" sldId="2147487578"/>
          </pc:sldLayoutMkLst>
        </pc:sldLayoutChg>
        <pc:sldLayoutChg chg="del">
          <pc:chgData name="Bart Czernicki" userId="9bcd8111-637d-4c5f-8fd7-2e36ab9627d7" providerId="ADAL" clId="{F3CB49B3-61FB-1542-AC04-DBBBE0DDD59B}" dt="2023-12-06T19:50:52.558" v="806" actId="2696"/>
          <pc:sldLayoutMkLst>
            <pc:docMk/>
            <pc:sldMasterMk cId="2829220546" sldId="2147487569"/>
            <pc:sldLayoutMk cId="1339344880" sldId="2147487579"/>
          </pc:sldLayoutMkLst>
        </pc:sldLayoutChg>
        <pc:sldLayoutChg chg="del">
          <pc:chgData name="Bart Czernicki" userId="9bcd8111-637d-4c5f-8fd7-2e36ab9627d7" providerId="ADAL" clId="{F3CB49B3-61FB-1542-AC04-DBBBE0DDD59B}" dt="2023-12-06T19:50:52.559" v="807" actId="2696"/>
          <pc:sldLayoutMkLst>
            <pc:docMk/>
            <pc:sldMasterMk cId="2829220546" sldId="2147487569"/>
            <pc:sldLayoutMk cId="216176542" sldId="2147487580"/>
          </pc:sldLayoutMkLst>
        </pc:sldLayoutChg>
        <pc:sldLayoutChg chg="del">
          <pc:chgData name="Bart Czernicki" userId="9bcd8111-637d-4c5f-8fd7-2e36ab9627d7" providerId="ADAL" clId="{F3CB49B3-61FB-1542-AC04-DBBBE0DDD59B}" dt="2023-12-06T19:50:52.559" v="808" actId="2696"/>
          <pc:sldLayoutMkLst>
            <pc:docMk/>
            <pc:sldMasterMk cId="2829220546" sldId="2147487569"/>
            <pc:sldLayoutMk cId="1454266848" sldId="2147487581"/>
          </pc:sldLayoutMkLst>
        </pc:sldLayoutChg>
        <pc:sldLayoutChg chg="del">
          <pc:chgData name="Bart Czernicki" userId="9bcd8111-637d-4c5f-8fd7-2e36ab9627d7" providerId="ADAL" clId="{F3CB49B3-61FB-1542-AC04-DBBBE0DDD59B}" dt="2023-12-06T19:50:52.560" v="809" actId="2696"/>
          <pc:sldLayoutMkLst>
            <pc:docMk/>
            <pc:sldMasterMk cId="2829220546" sldId="2147487569"/>
            <pc:sldLayoutMk cId="387364315" sldId="2147487582"/>
          </pc:sldLayoutMkLst>
        </pc:sldLayoutChg>
        <pc:sldLayoutChg chg="del">
          <pc:chgData name="Bart Czernicki" userId="9bcd8111-637d-4c5f-8fd7-2e36ab9627d7" providerId="ADAL" clId="{F3CB49B3-61FB-1542-AC04-DBBBE0DDD59B}" dt="2023-12-06T19:50:52.560" v="810" actId="2696"/>
          <pc:sldLayoutMkLst>
            <pc:docMk/>
            <pc:sldMasterMk cId="2829220546" sldId="2147487569"/>
            <pc:sldLayoutMk cId="3262234049" sldId="2147487583"/>
          </pc:sldLayoutMkLst>
        </pc:sldLayoutChg>
        <pc:sldLayoutChg chg="del">
          <pc:chgData name="Bart Czernicki" userId="9bcd8111-637d-4c5f-8fd7-2e36ab9627d7" providerId="ADAL" clId="{F3CB49B3-61FB-1542-AC04-DBBBE0DDD59B}" dt="2023-12-06T19:50:52.561" v="811" actId="2696"/>
          <pc:sldLayoutMkLst>
            <pc:docMk/>
            <pc:sldMasterMk cId="2829220546" sldId="2147487569"/>
            <pc:sldLayoutMk cId="1891965518" sldId="2147487584"/>
          </pc:sldLayoutMkLst>
        </pc:sldLayoutChg>
        <pc:sldLayoutChg chg="del">
          <pc:chgData name="Bart Czernicki" userId="9bcd8111-637d-4c5f-8fd7-2e36ab9627d7" providerId="ADAL" clId="{F3CB49B3-61FB-1542-AC04-DBBBE0DDD59B}" dt="2023-12-06T19:50:52.561" v="812" actId="2696"/>
          <pc:sldLayoutMkLst>
            <pc:docMk/>
            <pc:sldMasterMk cId="2829220546" sldId="2147487569"/>
            <pc:sldLayoutMk cId="2648591096" sldId="2147487585"/>
          </pc:sldLayoutMkLst>
        </pc:sldLayoutChg>
        <pc:sldLayoutChg chg="del">
          <pc:chgData name="Bart Czernicki" userId="9bcd8111-637d-4c5f-8fd7-2e36ab9627d7" providerId="ADAL" clId="{F3CB49B3-61FB-1542-AC04-DBBBE0DDD59B}" dt="2023-12-06T19:50:52.562" v="813" actId="2696"/>
          <pc:sldLayoutMkLst>
            <pc:docMk/>
            <pc:sldMasterMk cId="2829220546" sldId="2147487569"/>
            <pc:sldLayoutMk cId="377083055" sldId="2147487586"/>
          </pc:sldLayoutMkLst>
        </pc:sldLayoutChg>
        <pc:sldLayoutChg chg="del">
          <pc:chgData name="Bart Czernicki" userId="9bcd8111-637d-4c5f-8fd7-2e36ab9627d7" providerId="ADAL" clId="{F3CB49B3-61FB-1542-AC04-DBBBE0DDD59B}" dt="2023-12-06T19:50:52.563" v="814" actId="2696"/>
          <pc:sldLayoutMkLst>
            <pc:docMk/>
            <pc:sldMasterMk cId="2829220546" sldId="2147487569"/>
            <pc:sldLayoutMk cId="699714801" sldId="2147487587"/>
          </pc:sldLayoutMkLst>
        </pc:sldLayoutChg>
        <pc:sldLayoutChg chg="del">
          <pc:chgData name="Bart Czernicki" userId="9bcd8111-637d-4c5f-8fd7-2e36ab9627d7" providerId="ADAL" clId="{F3CB49B3-61FB-1542-AC04-DBBBE0DDD59B}" dt="2023-12-06T19:50:52.563" v="815" actId="2696"/>
          <pc:sldLayoutMkLst>
            <pc:docMk/>
            <pc:sldMasterMk cId="2829220546" sldId="2147487569"/>
            <pc:sldLayoutMk cId="1176284386" sldId="2147487588"/>
          </pc:sldLayoutMkLst>
        </pc:sldLayoutChg>
        <pc:sldLayoutChg chg="del">
          <pc:chgData name="Bart Czernicki" userId="9bcd8111-637d-4c5f-8fd7-2e36ab9627d7" providerId="ADAL" clId="{F3CB49B3-61FB-1542-AC04-DBBBE0DDD59B}" dt="2023-12-06T19:50:52.564" v="816" actId="2696"/>
          <pc:sldLayoutMkLst>
            <pc:docMk/>
            <pc:sldMasterMk cId="2829220546" sldId="2147487569"/>
            <pc:sldLayoutMk cId="2271414790" sldId="2147487589"/>
          </pc:sldLayoutMkLst>
        </pc:sldLayoutChg>
        <pc:sldLayoutChg chg="del">
          <pc:chgData name="Bart Czernicki" userId="9bcd8111-637d-4c5f-8fd7-2e36ab9627d7" providerId="ADAL" clId="{F3CB49B3-61FB-1542-AC04-DBBBE0DDD59B}" dt="2023-12-06T19:50:52.565" v="817" actId="2696"/>
          <pc:sldLayoutMkLst>
            <pc:docMk/>
            <pc:sldMasterMk cId="2829220546" sldId="2147487569"/>
            <pc:sldLayoutMk cId="1140093346" sldId="2147487590"/>
          </pc:sldLayoutMkLst>
        </pc:sldLayoutChg>
        <pc:sldLayoutChg chg="del">
          <pc:chgData name="Bart Czernicki" userId="9bcd8111-637d-4c5f-8fd7-2e36ab9627d7" providerId="ADAL" clId="{F3CB49B3-61FB-1542-AC04-DBBBE0DDD59B}" dt="2023-12-06T19:50:52.565" v="818" actId="2696"/>
          <pc:sldLayoutMkLst>
            <pc:docMk/>
            <pc:sldMasterMk cId="2829220546" sldId="2147487569"/>
            <pc:sldLayoutMk cId="3631799708" sldId="2147487591"/>
          </pc:sldLayoutMkLst>
        </pc:sldLayoutChg>
        <pc:sldLayoutChg chg="del">
          <pc:chgData name="Bart Czernicki" userId="9bcd8111-637d-4c5f-8fd7-2e36ab9627d7" providerId="ADAL" clId="{F3CB49B3-61FB-1542-AC04-DBBBE0DDD59B}" dt="2023-12-06T19:50:52.566" v="819" actId="2696"/>
          <pc:sldLayoutMkLst>
            <pc:docMk/>
            <pc:sldMasterMk cId="2829220546" sldId="2147487569"/>
            <pc:sldLayoutMk cId="2905733649" sldId="2147487592"/>
          </pc:sldLayoutMkLst>
        </pc:sldLayoutChg>
        <pc:sldLayoutChg chg="del">
          <pc:chgData name="Bart Czernicki" userId="9bcd8111-637d-4c5f-8fd7-2e36ab9627d7" providerId="ADAL" clId="{F3CB49B3-61FB-1542-AC04-DBBBE0DDD59B}" dt="2023-12-06T19:50:52.566" v="820" actId="2696"/>
          <pc:sldLayoutMkLst>
            <pc:docMk/>
            <pc:sldMasterMk cId="2829220546" sldId="2147487569"/>
            <pc:sldLayoutMk cId="4234176735" sldId="2147487593"/>
          </pc:sldLayoutMkLst>
        </pc:sldLayoutChg>
        <pc:sldLayoutChg chg="del">
          <pc:chgData name="Bart Czernicki" userId="9bcd8111-637d-4c5f-8fd7-2e36ab9627d7" providerId="ADAL" clId="{F3CB49B3-61FB-1542-AC04-DBBBE0DDD59B}" dt="2023-12-06T19:50:52.567" v="821" actId="2696"/>
          <pc:sldLayoutMkLst>
            <pc:docMk/>
            <pc:sldMasterMk cId="2829220546" sldId="2147487569"/>
            <pc:sldLayoutMk cId="4134543857" sldId="2147487594"/>
          </pc:sldLayoutMkLst>
        </pc:sldLayoutChg>
        <pc:sldLayoutChg chg="del">
          <pc:chgData name="Bart Czernicki" userId="9bcd8111-637d-4c5f-8fd7-2e36ab9627d7" providerId="ADAL" clId="{F3CB49B3-61FB-1542-AC04-DBBBE0DDD59B}" dt="2023-12-06T19:50:52.568" v="822" actId="2696"/>
          <pc:sldLayoutMkLst>
            <pc:docMk/>
            <pc:sldMasterMk cId="2829220546" sldId="2147487569"/>
            <pc:sldLayoutMk cId="3069970047" sldId="2147487595"/>
          </pc:sldLayoutMkLst>
        </pc:sldLayoutChg>
        <pc:sldLayoutChg chg="del">
          <pc:chgData name="Bart Czernicki" userId="9bcd8111-637d-4c5f-8fd7-2e36ab9627d7" providerId="ADAL" clId="{F3CB49B3-61FB-1542-AC04-DBBBE0DDD59B}" dt="2023-12-06T19:50:52.568" v="823" actId="2696"/>
          <pc:sldLayoutMkLst>
            <pc:docMk/>
            <pc:sldMasterMk cId="2829220546" sldId="2147487569"/>
            <pc:sldLayoutMk cId="2608659936" sldId="2147487596"/>
          </pc:sldLayoutMkLst>
        </pc:sldLayoutChg>
        <pc:sldLayoutChg chg="del">
          <pc:chgData name="Bart Czernicki" userId="9bcd8111-637d-4c5f-8fd7-2e36ab9627d7" providerId="ADAL" clId="{F3CB49B3-61FB-1542-AC04-DBBBE0DDD59B}" dt="2023-12-06T19:50:52.569" v="824" actId="2696"/>
          <pc:sldLayoutMkLst>
            <pc:docMk/>
            <pc:sldMasterMk cId="2829220546" sldId="2147487569"/>
            <pc:sldLayoutMk cId="1216492448" sldId="2147487597"/>
          </pc:sldLayoutMkLst>
        </pc:sldLayoutChg>
        <pc:sldLayoutChg chg="del">
          <pc:chgData name="Bart Czernicki" userId="9bcd8111-637d-4c5f-8fd7-2e36ab9627d7" providerId="ADAL" clId="{F3CB49B3-61FB-1542-AC04-DBBBE0DDD59B}" dt="2023-12-06T19:50:52.569" v="825" actId="2696"/>
          <pc:sldLayoutMkLst>
            <pc:docMk/>
            <pc:sldMasterMk cId="2829220546" sldId="2147487569"/>
            <pc:sldLayoutMk cId="2956907735" sldId="2147487598"/>
          </pc:sldLayoutMkLst>
        </pc:sldLayoutChg>
      </pc:sldMasterChg>
      <pc:sldMasterChg chg="del delSldLayout">
        <pc:chgData name="Bart Czernicki" userId="9bcd8111-637d-4c5f-8fd7-2e36ab9627d7" providerId="ADAL" clId="{F3CB49B3-61FB-1542-AC04-DBBBE0DDD59B}" dt="2023-12-06T19:50:55.414" v="875" actId="2696"/>
        <pc:sldMasterMkLst>
          <pc:docMk/>
          <pc:sldMasterMk cId="1309093171" sldId="2147487601"/>
        </pc:sldMasterMkLst>
        <pc:sldLayoutChg chg="del">
          <pc:chgData name="Bart Czernicki" userId="9bcd8111-637d-4c5f-8fd7-2e36ab9627d7" providerId="ADAL" clId="{F3CB49B3-61FB-1542-AC04-DBBBE0DDD59B}" dt="2023-12-06T19:50:55.359" v="827" actId="2696"/>
          <pc:sldLayoutMkLst>
            <pc:docMk/>
            <pc:sldMasterMk cId="1309093171" sldId="2147487601"/>
            <pc:sldLayoutMk cId="4047203552" sldId="2147487602"/>
          </pc:sldLayoutMkLst>
        </pc:sldLayoutChg>
        <pc:sldLayoutChg chg="del">
          <pc:chgData name="Bart Czernicki" userId="9bcd8111-637d-4c5f-8fd7-2e36ab9627d7" providerId="ADAL" clId="{F3CB49B3-61FB-1542-AC04-DBBBE0DDD59B}" dt="2023-12-06T19:50:55.360" v="828" actId="2696"/>
          <pc:sldLayoutMkLst>
            <pc:docMk/>
            <pc:sldMasterMk cId="1309093171" sldId="2147487601"/>
            <pc:sldLayoutMk cId="3932793440" sldId="2147487603"/>
          </pc:sldLayoutMkLst>
        </pc:sldLayoutChg>
        <pc:sldLayoutChg chg="del">
          <pc:chgData name="Bart Czernicki" userId="9bcd8111-637d-4c5f-8fd7-2e36ab9627d7" providerId="ADAL" clId="{F3CB49B3-61FB-1542-AC04-DBBBE0DDD59B}" dt="2023-12-06T19:50:55.361" v="829" actId="2696"/>
          <pc:sldLayoutMkLst>
            <pc:docMk/>
            <pc:sldMasterMk cId="1309093171" sldId="2147487601"/>
            <pc:sldLayoutMk cId="3875238028" sldId="2147487604"/>
          </pc:sldLayoutMkLst>
        </pc:sldLayoutChg>
        <pc:sldLayoutChg chg="del">
          <pc:chgData name="Bart Czernicki" userId="9bcd8111-637d-4c5f-8fd7-2e36ab9627d7" providerId="ADAL" clId="{F3CB49B3-61FB-1542-AC04-DBBBE0DDD59B}" dt="2023-12-06T19:50:55.362" v="830" actId="2696"/>
          <pc:sldLayoutMkLst>
            <pc:docMk/>
            <pc:sldMasterMk cId="1309093171" sldId="2147487601"/>
            <pc:sldLayoutMk cId="891586427" sldId="2147487605"/>
          </pc:sldLayoutMkLst>
        </pc:sldLayoutChg>
        <pc:sldLayoutChg chg="del">
          <pc:chgData name="Bart Czernicki" userId="9bcd8111-637d-4c5f-8fd7-2e36ab9627d7" providerId="ADAL" clId="{F3CB49B3-61FB-1542-AC04-DBBBE0DDD59B}" dt="2023-12-06T19:50:55.362" v="831" actId="2696"/>
          <pc:sldLayoutMkLst>
            <pc:docMk/>
            <pc:sldMasterMk cId="1309093171" sldId="2147487601"/>
            <pc:sldLayoutMk cId="2565764401" sldId="2147487606"/>
          </pc:sldLayoutMkLst>
        </pc:sldLayoutChg>
        <pc:sldLayoutChg chg="del">
          <pc:chgData name="Bart Czernicki" userId="9bcd8111-637d-4c5f-8fd7-2e36ab9627d7" providerId="ADAL" clId="{F3CB49B3-61FB-1542-AC04-DBBBE0DDD59B}" dt="2023-12-06T19:50:55.363" v="832" actId="2696"/>
          <pc:sldLayoutMkLst>
            <pc:docMk/>
            <pc:sldMasterMk cId="1309093171" sldId="2147487601"/>
            <pc:sldLayoutMk cId="1163442571" sldId="2147487607"/>
          </pc:sldLayoutMkLst>
        </pc:sldLayoutChg>
        <pc:sldLayoutChg chg="del">
          <pc:chgData name="Bart Czernicki" userId="9bcd8111-637d-4c5f-8fd7-2e36ab9627d7" providerId="ADAL" clId="{F3CB49B3-61FB-1542-AC04-DBBBE0DDD59B}" dt="2023-12-06T19:50:55.363" v="833" actId="2696"/>
          <pc:sldLayoutMkLst>
            <pc:docMk/>
            <pc:sldMasterMk cId="1309093171" sldId="2147487601"/>
            <pc:sldLayoutMk cId="1204303010" sldId="2147487608"/>
          </pc:sldLayoutMkLst>
        </pc:sldLayoutChg>
        <pc:sldLayoutChg chg="del">
          <pc:chgData name="Bart Czernicki" userId="9bcd8111-637d-4c5f-8fd7-2e36ab9627d7" providerId="ADAL" clId="{F3CB49B3-61FB-1542-AC04-DBBBE0DDD59B}" dt="2023-12-06T19:50:55.364" v="834" actId="2696"/>
          <pc:sldLayoutMkLst>
            <pc:docMk/>
            <pc:sldMasterMk cId="1309093171" sldId="2147487601"/>
            <pc:sldLayoutMk cId="1767851287" sldId="2147487609"/>
          </pc:sldLayoutMkLst>
        </pc:sldLayoutChg>
        <pc:sldLayoutChg chg="del">
          <pc:chgData name="Bart Czernicki" userId="9bcd8111-637d-4c5f-8fd7-2e36ab9627d7" providerId="ADAL" clId="{F3CB49B3-61FB-1542-AC04-DBBBE0DDD59B}" dt="2023-12-06T19:50:55.365" v="835" actId="2696"/>
          <pc:sldLayoutMkLst>
            <pc:docMk/>
            <pc:sldMasterMk cId="1309093171" sldId="2147487601"/>
            <pc:sldLayoutMk cId="905576134" sldId="2147487610"/>
          </pc:sldLayoutMkLst>
        </pc:sldLayoutChg>
        <pc:sldLayoutChg chg="del">
          <pc:chgData name="Bart Czernicki" userId="9bcd8111-637d-4c5f-8fd7-2e36ab9627d7" providerId="ADAL" clId="{F3CB49B3-61FB-1542-AC04-DBBBE0DDD59B}" dt="2023-12-06T19:50:55.365" v="836" actId="2696"/>
          <pc:sldLayoutMkLst>
            <pc:docMk/>
            <pc:sldMasterMk cId="1309093171" sldId="2147487601"/>
            <pc:sldLayoutMk cId="181524342" sldId="2147487611"/>
          </pc:sldLayoutMkLst>
        </pc:sldLayoutChg>
        <pc:sldLayoutChg chg="del">
          <pc:chgData name="Bart Czernicki" userId="9bcd8111-637d-4c5f-8fd7-2e36ab9627d7" providerId="ADAL" clId="{F3CB49B3-61FB-1542-AC04-DBBBE0DDD59B}" dt="2023-12-06T19:50:55.366" v="837" actId="2696"/>
          <pc:sldLayoutMkLst>
            <pc:docMk/>
            <pc:sldMasterMk cId="1309093171" sldId="2147487601"/>
            <pc:sldLayoutMk cId="3151812649" sldId="2147487612"/>
          </pc:sldLayoutMkLst>
        </pc:sldLayoutChg>
        <pc:sldLayoutChg chg="del">
          <pc:chgData name="Bart Czernicki" userId="9bcd8111-637d-4c5f-8fd7-2e36ab9627d7" providerId="ADAL" clId="{F3CB49B3-61FB-1542-AC04-DBBBE0DDD59B}" dt="2023-12-06T19:50:55.367" v="838" actId="2696"/>
          <pc:sldLayoutMkLst>
            <pc:docMk/>
            <pc:sldMasterMk cId="1309093171" sldId="2147487601"/>
            <pc:sldLayoutMk cId="1011193307" sldId="2147487613"/>
          </pc:sldLayoutMkLst>
        </pc:sldLayoutChg>
        <pc:sldLayoutChg chg="del">
          <pc:chgData name="Bart Czernicki" userId="9bcd8111-637d-4c5f-8fd7-2e36ab9627d7" providerId="ADAL" clId="{F3CB49B3-61FB-1542-AC04-DBBBE0DDD59B}" dt="2023-12-06T19:50:55.367" v="839" actId="2696"/>
          <pc:sldLayoutMkLst>
            <pc:docMk/>
            <pc:sldMasterMk cId="1309093171" sldId="2147487601"/>
            <pc:sldLayoutMk cId="153429977" sldId="2147487614"/>
          </pc:sldLayoutMkLst>
        </pc:sldLayoutChg>
        <pc:sldLayoutChg chg="del">
          <pc:chgData name="Bart Czernicki" userId="9bcd8111-637d-4c5f-8fd7-2e36ab9627d7" providerId="ADAL" clId="{F3CB49B3-61FB-1542-AC04-DBBBE0DDD59B}" dt="2023-12-06T19:50:55.367" v="840" actId="2696"/>
          <pc:sldLayoutMkLst>
            <pc:docMk/>
            <pc:sldMasterMk cId="1309093171" sldId="2147487601"/>
            <pc:sldLayoutMk cId="192371770" sldId="2147487615"/>
          </pc:sldLayoutMkLst>
        </pc:sldLayoutChg>
        <pc:sldLayoutChg chg="del">
          <pc:chgData name="Bart Czernicki" userId="9bcd8111-637d-4c5f-8fd7-2e36ab9627d7" providerId="ADAL" clId="{F3CB49B3-61FB-1542-AC04-DBBBE0DDD59B}" dt="2023-12-06T19:50:55.368" v="841" actId="2696"/>
          <pc:sldLayoutMkLst>
            <pc:docMk/>
            <pc:sldMasterMk cId="1309093171" sldId="2147487601"/>
            <pc:sldLayoutMk cId="2428102888" sldId="2147487616"/>
          </pc:sldLayoutMkLst>
        </pc:sldLayoutChg>
        <pc:sldLayoutChg chg="del">
          <pc:chgData name="Bart Czernicki" userId="9bcd8111-637d-4c5f-8fd7-2e36ab9627d7" providerId="ADAL" clId="{F3CB49B3-61FB-1542-AC04-DBBBE0DDD59B}" dt="2023-12-06T19:50:55.369" v="842" actId="2696"/>
          <pc:sldLayoutMkLst>
            <pc:docMk/>
            <pc:sldMasterMk cId="1309093171" sldId="2147487601"/>
            <pc:sldLayoutMk cId="243880014" sldId="2147487617"/>
          </pc:sldLayoutMkLst>
        </pc:sldLayoutChg>
        <pc:sldLayoutChg chg="del">
          <pc:chgData name="Bart Czernicki" userId="9bcd8111-637d-4c5f-8fd7-2e36ab9627d7" providerId="ADAL" clId="{F3CB49B3-61FB-1542-AC04-DBBBE0DDD59B}" dt="2023-12-06T19:50:55.369" v="843" actId="2696"/>
          <pc:sldLayoutMkLst>
            <pc:docMk/>
            <pc:sldMasterMk cId="1309093171" sldId="2147487601"/>
            <pc:sldLayoutMk cId="2630460441" sldId="2147487618"/>
          </pc:sldLayoutMkLst>
        </pc:sldLayoutChg>
        <pc:sldLayoutChg chg="del">
          <pc:chgData name="Bart Czernicki" userId="9bcd8111-637d-4c5f-8fd7-2e36ab9627d7" providerId="ADAL" clId="{F3CB49B3-61FB-1542-AC04-DBBBE0DDD59B}" dt="2023-12-06T19:50:55.370" v="844" actId="2696"/>
          <pc:sldLayoutMkLst>
            <pc:docMk/>
            <pc:sldMasterMk cId="1309093171" sldId="2147487601"/>
            <pc:sldLayoutMk cId="3961065608" sldId="2147487619"/>
          </pc:sldLayoutMkLst>
        </pc:sldLayoutChg>
        <pc:sldLayoutChg chg="del">
          <pc:chgData name="Bart Czernicki" userId="9bcd8111-637d-4c5f-8fd7-2e36ab9627d7" providerId="ADAL" clId="{F3CB49B3-61FB-1542-AC04-DBBBE0DDD59B}" dt="2023-12-06T19:50:55.370" v="845" actId="2696"/>
          <pc:sldLayoutMkLst>
            <pc:docMk/>
            <pc:sldMasterMk cId="1309093171" sldId="2147487601"/>
            <pc:sldLayoutMk cId="2778411868" sldId="2147487620"/>
          </pc:sldLayoutMkLst>
        </pc:sldLayoutChg>
        <pc:sldLayoutChg chg="del">
          <pc:chgData name="Bart Czernicki" userId="9bcd8111-637d-4c5f-8fd7-2e36ab9627d7" providerId="ADAL" clId="{F3CB49B3-61FB-1542-AC04-DBBBE0DDD59B}" dt="2023-12-06T19:50:55.371" v="846" actId="2696"/>
          <pc:sldLayoutMkLst>
            <pc:docMk/>
            <pc:sldMasterMk cId="1309093171" sldId="2147487601"/>
            <pc:sldLayoutMk cId="288368862" sldId="2147487621"/>
          </pc:sldLayoutMkLst>
        </pc:sldLayoutChg>
        <pc:sldLayoutChg chg="del">
          <pc:chgData name="Bart Czernicki" userId="9bcd8111-637d-4c5f-8fd7-2e36ab9627d7" providerId="ADAL" clId="{F3CB49B3-61FB-1542-AC04-DBBBE0DDD59B}" dt="2023-12-06T19:50:55.371" v="847" actId="2696"/>
          <pc:sldLayoutMkLst>
            <pc:docMk/>
            <pc:sldMasterMk cId="1309093171" sldId="2147487601"/>
            <pc:sldLayoutMk cId="67474860" sldId="2147487622"/>
          </pc:sldLayoutMkLst>
        </pc:sldLayoutChg>
        <pc:sldLayoutChg chg="del">
          <pc:chgData name="Bart Czernicki" userId="9bcd8111-637d-4c5f-8fd7-2e36ab9627d7" providerId="ADAL" clId="{F3CB49B3-61FB-1542-AC04-DBBBE0DDD59B}" dt="2023-12-06T19:50:55.372" v="848" actId="2696"/>
          <pc:sldLayoutMkLst>
            <pc:docMk/>
            <pc:sldMasterMk cId="1309093171" sldId="2147487601"/>
            <pc:sldLayoutMk cId="1237897756" sldId="2147487623"/>
          </pc:sldLayoutMkLst>
        </pc:sldLayoutChg>
        <pc:sldLayoutChg chg="del">
          <pc:chgData name="Bart Czernicki" userId="9bcd8111-637d-4c5f-8fd7-2e36ab9627d7" providerId="ADAL" clId="{F3CB49B3-61FB-1542-AC04-DBBBE0DDD59B}" dt="2023-12-06T19:50:55.372" v="849" actId="2696"/>
          <pc:sldLayoutMkLst>
            <pc:docMk/>
            <pc:sldMasterMk cId="1309093171" sldId="2147487601"/>
            <pc:sldLayoutMk cId="515536567" sldId="2147487624"/>
          </pc:sldLayoutMkLst>
        </pc:sldLayoutChg>
        <pc:sldLayoutChg chg="del">
          <pc:chgData name="Bart Czernicki" userId="9bcd8111-637d-4c5f-8fd7-2e36ab9627d7" providerId="ADAL" clId="{F3CB49B3-61FB-1542-AC04-DBBBE0DDD59B}" dt="2023-12-06T19:50:55.373" v="850" actId="2696"/>
          <pc:sldLayoutMkLst>
            <pc:docMk/>
            <pc:sldMasterMk cId="1309093171" sldId="2147487601"/>
            <pc:sldLayoutMk cId="4060535073" sldId="2147487625"/>
          </pc:sldLayoutMkLst>
        </pc:sldLayoutChg>
        <pc:sldLayoutChg chg="del">
          <pc:chgData name="Bart Czernicki" userId="9bcd8111-637d-4c5f-8fd7-2e36ab9627d7" providerId="ADAL" clId="{F3CB49B3-61FB-1542-AC04-DBBBE0DDD59B}" dt="2023-12-06T19:50:55.373" v="851" actId="2696"/>
          <pc:sldLayoutMkLst>
            <pc:docMk/>
            <pc:sldMasterMk cId="1309093171" sldId="2147487601"/>
            <pc:sldLayoutMk cId="57595391" sldId="2147487626"/>
          </pc:sldLayoutMkLst>
        </pc:sldLayoutChg>
        <pc:sldLayoutChg chg="del">
          <pc:chgData name="Bart Czernicki" userId="9bcd8111-637d-4c5f-8fd7-2e36ab9627d7" providerId="ADAL" clId="{F3CB49B3-61FB-1542-AC04-DBBBE0DDD59B}" dt="2023-12-06T19:50:55.374" v="852" actId="2696"/>
          <pc:sldLayoutMkLst>
            <pc:docMk/>
            <pc:sldMasterMk cId="1309093171" sldId="2147487601"/>
            <pc:sldLayoutMk cId="2159189020" sldId="2147487627"/>
          </pc:sldLayoutMkLst>
        </pc:sldLayoutChg>
        <pc:sldLayoutChg chg="del">
          <pc:chgData name="Bart Czernicki" userId="9bcd8111-637d-4c5f-8fd7-2e36ab9627d7" providerId="ADAL" clId="{F3CB49B3-61FB-1542-AC04-DBBBE0DDD59B}" dt="2023-12-06T19:50:55.375" v="853" actId="2696"/>
          <pc:sldLayoutMkLst>
            <pc:docMk/>
            <pc:sldMasterMk cId="1309093171" sldId="2147487601"/>
            <pc:sldLayoutMk cId="465883187" sldId="2147487628"/>
          </pc:sldLayoutMkLst>
        </pc:sldLayoutChg>
        <pc:sldLayoutChg chg="del">
          <pc:chgData name="Bart Czernicki" userId="9bcd8111-637d-4c5f-8fd7-2e36ab9627d7" providerId="ADAL" clId="{F3CB49B3-61FB-1542-AC04-DBBBE0DDD59B}" dt="2023-12-06T19:50:55.375" v="854" actId="2696"/>
          <pc:sldLayoutMkLst>
            <pc:docMk/>
            <pc:sldMasterMk cId="1309093171" sldId="2147487601"/>
            <pc:sldLayoutMk cId="3376693439" sldId="2147487629"/>
          </pc:sldLayoutMkLst>
        </pc:sldLayoutChg>
        <pc:sldLayoutChg chg="del">
          <pc:chgData name="Bart Czernicki" userId="9bcd8111-637d-4c5f-8fd7-2e36ab9627d7" providerId="ADAL" clId="{F3CB49B3-61FB-1542-AC04-DBBBE0DDD59B}" dt="2023-12-06T19:50:55.376" v="855" actId="2696"/>
          <pc:sldLayoutMkLst>
            <pc:docMk/>
            <pc:sldMasterMk cId="1309093171" sldId="2147487601"/>
            <pc:sldLayoutMk cId="3067753765" sldId="2147487630"/>
          </pc:sldLayoutMkLst>
        </pc:sldLayoutChg>
        <pc:sldLayoutChg chg="del">
          <pc:chgData name="Bart Czernicki" userId="9bcd8111-637d-4c5f-8fd7-2e36ab9627d7" providerId="ADAL" clId="{F3CB49B3-61FB-1542-AC04-DBBBE0DDD59B}" dt="2023-12-06T19:50:55.377" v="856" actId="2696"/>
          <pc:sldLayoutMkLst>
            <pc:docMk/>
            <pc:sldMasterMk cId="1309093171" sldId="2147487601"/>
            <pc:sldLayoutMk cId="213927362" sldId="2147487631"/>
          </pc:sldLayoutMkLst>
        </pc:sldLayoutChg>
        <pc:sldLayoutChg chg="del">
          <pc:chgData name="Bart Czernicki" userId="9bcd8111-637d-4c5f-8fd7-2e36ab9627d7" providerId="ADAL" clId="{F3CB49B3-61FB-1542-AC04-DBBBE0DDD59B}" dt="2023-12-06T19:50:55.377" v="857" actId="2696"/>
          <pc:sldLayoutMkLst>
            <pc:docMk/>
            <pc:sldMasterMk cId="1309093171" sldId="2147487601"/>
            <pc:sldLayoutMk cId="1726571376" sldId="2147487632"/>
          </pc:sldLayoutMkLst>
        </pc:sldLayoutChg>
        <pc:sldLayoutChg chg="del">
          <pc:chgData name="Bart Czernicki" userId="9bcd8111-637d-4c5f-8fd7-2e36ab9627d7" providerId="ADAL" clId="{F3CB49B3-61FB-1542-AC04-DBBBE0DDD59B}" dt="2023-12-06T19:50:55.378" v="858" actId="2696"/>
          <pc:sldLayoutMkLst>
            <pc:docMk/>
            <pc:sldMasterMk cId="1309093171" sldId="2147487601"/>
            <pc:sldLayoutMk cId="2700175892" sldId="2147487633"/>
          </pc:sldLayoutMkLst>
        </pc:sldLayoutChg>
        <pc:sldLayoutChg chg="del">
          <pc:chgData name="Bart Czernicki" userId="9bcd8111-637d-4c5f-8fd7-2e36ab9627d7" providerId="ADAL" clId="{F3CB49B3-61FB-1542-AC04-DBBBE0DDD59B}" dt="2023-12-06T19:50:55.379" v="859" actId="2696"/>
          <pc:sldLayoutMkLst>
            <pc:docMk/>
            <pc:sldMasterMk cId="1309093171" sldId="2147487601"/>
            <pc:sldLayoutMk cId="3202688634" sldId="2147487634"/>
          </pc:sldLayoutMkLst>
        </pc:sldLayoutChg>
        <pc:sldLayoutChg chg="del">
          <pc:chgData name="Bart Czernicki" userId="9bcd8111-637d-4c5f-8fd7-2e36ab9627d7" providerId="ADAL" clId="{F3CB49B3-61FB-1542-AC04-DBBBE0DDD59B}" dt="2023-12-06T19:50:55.379" v="860" actId="2696"/>
          <pc:sldLayoutMkLst>
            <pc:docMk/>
            <pc:sldMasterMk cId="1309093171" sldId="2147487601"/>
            <pc:sldLayoutMk cId="3144394040" sldId="2147487635"/>
          </pc:sldLayoutMkLst>
        </pc:sldLayoutChg>
        <pc:sldLayoutChg chg="del">
          <pc:chgData name="Bart Czernicki" userId="9bcd8111-637d-4c5f-8fd7-2e36ab9627d7" providerId="ADAL" clId="{F3CB49B3-61FB-1542-AC04-DBBBE0DDD59B}" dt="2023-12-06T19:50:55.380" v="861" actId="2696"/>
          <pc:sldLayoutMkLst>
            <pc:docMk/>
            <pc:sldMasterMk cId="1309093171" sldId="2147487601"/>
            <pc:sldLayoutMk cId="2252363214" sldId="2147487636"/>
          </pc:sldLayoutMkLst>
        </pc:sldLayoutChg>
        <pc:sldLayoutChg chg="del">
          <pc:chgData name="Bart Czernicki" userId="9bcd8111-637d-4c5f-8fd7-2e36ab9627d7" providerId="ADAL" clId="{F3CB49B3-61FB-1542-AC04-DBBBE0DDD59B}" dt="2023-12-06T19:50:55.381" v="862" actId="2696"/>
          <pc:sldLayoutMkLst>
            <pc:docMk/>
            <pc:sldMasterMk cId="1309093171" sldId="2147487601"/>
            <pc:sldLayoutMk cId="869469778" sldId="2147487637"/>
          </pc:sldLayoutMkLst>
        </pc:sldLayoutChg>
        <pc:sldLayoutChg chg="del">
          <pc:chgData name="Bart Czernicki" userId="9bcd8111-637d-4c5f-8fd7-2e36ab9627d7" providerId="ADAL" clId="{F3CB49B3-61FB-1542-AC04-DBBBE0DDD59B}" dt="2023-12-06T19:50:55.382" v="863" actId="2696"/>
          <pc:sldLayoutMkLst>
            <pc:docMk/>
            <pc:sldMasterMk cId="1309093171" sldId="2147487601"/>
            <pc:sldLayoutMk cId="1400927321" sldId="2147487638"/>
          </pc:sldLayoutMkLst>
        </pc:sldLayoutChg>
        <pc:sldLayoutChg chg="del">
          <pc:chgData name="Bart Czernicki" userId="9bcd8111-637d-4c5f-8fd7-2e36ab9627d7" providerId="ADAL" clId="{F3CB49B3-61FB-1542-AC04-DBBBE0DDD59B}" dt="2023-12-06T19:50:55.383" v="864" actId="2696"/>
          <pc:sldLayoutMkLst>
            <pc:docMk/>
            <pc:sldMasterMk cId="1309093171" sldId="2147487601"/>
            <pc:sldLayoutMk cId="2183987585" sldId="2147487639"/>
          </pc:sldLayoutMkLst>
        </pc:sldLayoutChg>
        <pc:sldLayoutChg chg="del">
          <pc:chgData name="Bart Czernicki" userId="9bcd8111-637d-4c5f-8fd7-2e36ab9627d7" providerId="ADAL" clId="{F3CB49B3-61FB-1542-AC04-DBBBE0DDD59B}" dt="2023-12-06T19:50:55.384" v="865" actId="2696"/>
          <pc:sldLayoutMkLst>
            <pc:docMk/>
            <pc:sldMasterMk cId="1309093171" sldId="2147487601"/>
            <pc:sldLayoutMk cId="1807336511" sldId="2147487640"/>
          </pc:sldLayoutMkLst>
        </pc:sldLayoutChg>
        <pc:sldLayoutChg chg="del">
          <pc:chgData name="Bart Czernicki" userId="9bcd8111-637d-4c5f-8fd7-2e36ab9627d7" providerId="ADAL" clId="{F3CB49B3-61FB-1542-AC04-DBBBE0DDD59B}" dt="2023-12-06T19:50:55.384" v="866" actId="2696"/>
          <pc:sldLayoutMkLst>
            <pc:docMk/>
            <pc:sldMasterMk cId="1309093171" sldId="2147487601"/>
            <pc:sldLayoutMk cId="2212544776" sldId="2147487641"/>
          </pc:sldLayoutMkLst>
        </pc:sldLayoutChg>
        <pc:sldLayoutChg chg="del">
          <pc:chgData name="Bart Czernicki" userId="9bcd8111-637d-4c5f-8fd7-2e36ab9627d7" providerId="ADAL" clId="{F3CB49B3-61FB-1542-AC04-DBBBE0DDD59B}" dt="2023-12-06T19:50:55.385" v="867" actId="2696"/>
          <pc:sldLayoutMkLst>
            <pc:docMk/>
            <pc:sldMasterMk cId="1309093171" sldId="2147487601"/>
            <pc:sldLayoutMk cId="176388360" sldId="2147487642"/>
          </pc:sldLayoutMkLst>
        </pc:sldLayoutChg>
        <pc:sldLayoutChg chg="del">
          <pc:chgData name="Bart Czernicki" userId="9bcd8111-637d-4c5f-8fd7-2e36ab9627d7" providerId="ADAL" clId="{F3CB49B3-61FB-1542-AC04-DBBBE0DDD59B}" dt="2023-12-06T19:50:55.386" v="868" actId="2696"/>
          <pc:sldLayoutMkLst>
            <pc:docMk/>
            <pc:sldMasterMk cId="1309093171" sldId="2147487601"/>
            <pc:sldLayoutMk cId="3437827705" sldId="2147487643"/>
          </pc:sldLayoutMkLst>
        </pc:sldLayoutChg>
        <pc:sldLayoutChg chg="del">
          <pc:chgData name="Bart Czernicki" userId="9bcd8111-637d-4c5f-8fd7-2e36ab9627d7" providerId="ADAL" clId="{F3CB49B3-61FB-1542-AC04-DBBBE0DDD59B}" dt="2023-12-06T19:50:55.387" v="869" actId="2696"/>
          <pc:sldLayoutMkLst>
            <pc:docMk/>
            <pc:sldMasterMk cId="1309093171" sldId="2147487601"/>
            <pc:sldLayoutMk cId="186505654" sldId="2147487644"/>
          </pc:sldLayoutMkLst>
        </pc:sldLayoutChg>
        <pc:sldLayoutChg chg="del">
          <pc:chgData name="Bart Czernicki" userId="9bcd8111-637d-4c5f-8fd7-2e36ab9627d7" providerId="ADAL" clId="{F3CB49B3-61FB-1542-AC04-DBBBE0DDD59B}" dt="2023-12-06T19:50:55.387" v="870" actId="2696"/>
          <pc:sldLayoutMkLst>
            <pc:docMk/>
            <pc:sldMasterMk cId="1309093171" sldId="2147487601"/>
            <pc:sldLayoutMk cId="857762981" sldId="2147487645"/>
          </pc:sldLayoutMkLst>
        </pc:sldLayoutChg>
        <pc:sldLayoutChg chg="del">
          <pc:chgData name="Bart Czernicki" userId="9bcd8111-637d-4c5f-8fd7-2e36ab9627d7" providerId="ADAL" clId="{F3CB49B3-61FB-1542-AC04-DBBBE0DDD59B}" dt="2023-12-06T19:50:55.388" v="871" actId="2696"/>
          <pc:sldLayoutMkLst>
            <pc:docMk/>
            <pc:sldMasterMk cId="1309093171" sldId="2147487601"/>
            <pc:sldLayoutMk cId="2344939014" sldId="2147487646"/>
          </pc:sldLayoutMkLst>
        </pc:sldLayoutChg>
        <pc:sldLayoutChg chg="del">
          <pc:chgData name="Bart Czernicki" userId="9bcd8111-637d-4c5f-8fd7-2e36ab9627d7" providerId="ADAL" clId="{F3CB49B3-61FB-1542-AC04-DBBBE0DDD59B}" dt="2023-12-06T19:50:55.388" v="872" actId="2696"/>
          <pc:sldLayoutMkLst>
            <pc:docMk/>
            <pc:sldMasterMk cId="1309093171" sldId="2147487601"/>
            <pc:sldLayoutMk cId="3846015303" sldId="2147487647"/>
          </pc:sldLayoutMkLst>
        </pc:sldLayoutChg>
        <pc:sldLayoutChg chg="del">
          <pc:chgData name="Bart Czernicki" userId="9bcd8111-637d-4c5f-8fd7-2e36ab9627d7" providerId="ADAL" clId="{F3CB49B3-61FB-1542-AC04-DBBBE0DDD59B}" dt="2023-12-06T19:50:55.389" v="873" actId="2696"/>
          <pc:sldLayoutMkLst>
            <pc:docMk/>
            <pc:sldMasterMk cId="1309093171" sldId="2147487601"/>
            <pc:sldLayoutMk cId="2523390947" sldId="2147487648"/>
          </pc:sldLayoutMkLst>
        </pc:sldLayoutChg>
        <pc:sldLayoutChg chg="del">
          <pc:chgData name="Bart Czernicki" userId="9bcd8111-637d-4c5f-8fd7-2e36ab9627d7" providerId="ADAL" clId="{F3CB49B3-61FB-1542-AC04-DBBBE0DDD59B}" dt="2023-12-06T19:50:55.390" v="874" actId="2696"/>
          <pc:sldLayoutMkLst>
            <pc:docMk/>
            <pc:sldMasterMk cId="1309093171" sldId="2147487601"/>
            <pc:sldLayoutMk cId="1184507056" sldId="2147487649"/>
          </pc:sldLayoutMkLst>
        </pc:sldLayoutChg>
      </pc:sldMasterChg>
      <pc:sldMasterChg chg="del delSldLayout">
        <pc:chgData name="Bart Czernicki" userId="9bcd8111-637d-4c5f-8fd7-2e36ab9627d7" providerId="ADAL" clId="{F3CB49B3-61FB-1542-AC04-DBBBE0DDD59B}" dt="2023-12-06T19:50:58.995" v="896" actId="2696"/>
        <pc:sldMasterMkLst>
          <pc:docMk/>
          <pc:sldMasterMk cId="3927025454" sldId="2147487650"/>
        </pc:sldMasterMkLst>
        <pc:sldLayoutChg chg="del">
          <pc:chgData name="Bart Czernicki" userId="9bcd8111-637d-4c5f-8fd7-2e36ab9627d7" providerId="ADAL" clId="{F3CB49B3-61FB-1542-AC04-DBBBE0DDD59B}" dt="2023-12-06T19:50:58.972" v="876" actId="2696"/>
          <pc:sldLayoutMkLst>
            <pc:docMk/>
            <pc:sldMasterMk cId="3927025454" sldId="2147487650"/>
            <pc:sldLayoutMk cId="2306054041" sldId="2147487651"/>
          </pc:sldLayoutMkLst>
        </pc:sldLayoutChg>
        <pc:sldLayoutChg chg="del">
          <pc:chgData name="Bart Czernicki" userId="9bcd8111-637d-4c5f-8fd7-2e36ab9627d7" providerId="ADAL" clId="{F3CB49B3-61FB-1542-AC04-DBBBE0DDD59B}" dt="2023-12-06T19:50:58.973" v="877" actId="2696"/>
          <pc:sldLayoutMkLst>
            <pc:docMk/>
            <pc:sldMasterMk cId="3927025454" sldId="2147487650"/>
            <pc:sldLayoutMk cId="779461872" sldId="2147487652"/>
          </pc:sldLayoutMkLst>
        </pc:sldLayoutChg>
        <pc:sldLayoutChg chg="del">
          <pc:chgData name="Bart Czernicki" userId="9bcd8111-637d-4c5f-8fd7-2e36ab9627d7" providerId="ADAL" clId="{F3CB49B3-61FB-1542-AC04-DBBBE0DDD59B}" dt="2023-12-06T19:50:58.974" v="878" actId="2696"/>
          <pc:sldLayoutMkLst>
            <pc:docMk/>
            <pc:sldMasterMk cId="3927025454" sldId="2147487650"/>
            <pc:sldLayoutMk cId="410318392" sldId="2147487653"/>
          </pc:sldLayoutMkLst>
        </pc:sldLayoutChg>
        <pc:sldLayoutChg chg="del">
          <pc:chgData name="Bart Czernicki" userId="9bcd8111-637d-4c5f-8fd7-2e36ab9627d7" providerId="ADAL" clId="{F3CB49B3-61FB-1542-AC04-DBBBE0DDD59B}" dt="2023-12-06T19:50:58.974" v="879" actId="2696"/>
          <pc:sldLayoutMkLst>
            <pc:docMk/>
            <pc:sldMasterMk cId="3927025454" sldId="2147487650"/>
            <pc:sldLayoutMk cId="383027557" sldId="2147487654"/>
          </pc:sldLayoutMkLst>
        </pc:sldLayoutChg>
        <pc:sldLayoutChg chg="del">
          <pc:chgData name="Bart Czernicki" userId="9bcd8111-637d-4c5f-8fd7-2e36ab9627d7" providerId="ADAL" clId="{F3CB49B3-61FB-1542-AC04-DBBBE0DDD59B}" dt="2023-12-06T19:50:58.976" v="880" actId="2696"/>
          <pc:sldLayoutMkLst>
            <pc:docMk/>
            <pc:sldMasterMk cId="3927025454" sldId="2147487650"/>
            <pc:sldLayoutMk cId="2245532072" sldId="2147487655"/>
          </pc:sldLayoutMkLst>
        </pc:sldLayoutChg>
        <pc:sldLayoutChg chg="del">
          <pc:chgData name="Bart Czernicki" userId="9bcd8111-637d-4c5f-8fd7-2e36ab9627d7" providerId="ADAL" clId="{F3CB49B3-61FB-1542-AC04-DBBBE0DDD59B}" dt="2023-12-06T19:50:58.977" v="881" actId="2696"/>
          <pc:sldLayoutMkLst>
            <pc:docMk/>
            <pc:sldMasterMk cId="3927025454" sldId="2147487650"/>
            <pc:sldLayoutMk cId="1149778980" sldId="2147487656"/>
          </pc:sldLayoutMkLst>
        </pc:sldLayoutChg>
        <pc:sldLayoutChg chg="del">
          <pc:chgData name="Bart Czernicki" userId="9bcd8111-637d-4c5f-8fd7-2e36ab9627d7" providerId="ADAL" clId="{F3CB49B3-61FB-1542-AC04-DBBBE0DDD59B}" dt="2023-12-06T19:50:58.978" v="882" actId="2696"/>
          <pc:sldLayoutMkLst>
            <pc:docMk/>
            <pc:sldMasterMk cId="3927025454" sldId="2147487650"/>
            <pc:sldLayoutMk cId="2247180304" sldId="2147487657"/>
          </pc:sldLayoutMkLst>
        </pc:sldLayoutChg>
        <pc:sldLayoutChg chg="del">
          <pc:chgData name="Bart Czernicki" userId="9bcd8111-637d-4c5f-8fd7-2e36ab9627d7" providerId="ADAL" clId="{F3CB49B3-61FB-1542-AC04-DBBBE0DDD59B}" dt="2023-12-06T19:50:58.979" v="883" actId="2696"/>
          <pc:sldLayoutMkLst>
            <pc:docMk/>
            <pc:sldMasterMk cId="3927025454" sldId="2147487650"/>
            <pc:sldLayoutMk cId="599659368" sldId="2147487658"/>
          </pc:sldLayoutMkLst>
        </pc:sldLayoutChg>
        <pc:sldLayoutChg chg="del">
          <pc:chgData name="Bart Czernicki" userId="9bcd8111-637d-4c5f-8fd7-2e36ab9627d7" providerId="ADAL" clId="{F3CB49B3-61FB-1542-AC04-DBBBE0DDD59B}" dt="2023-12-06T19:50:58.981" v="884" actId="2696"/>
          <pc:sldLayoutMkLst>
            <pc:docMk/>
            <pc:sldMasterMk cId="3927025454" sldId="2147487650"/>
            <pc:sldLayoutMk cId="2908193264" sldId="2147487659"/>
          </pc:sldLayoutMkLst>
        </pc:sldLayoutChg>
        <pc:sldLayoutChg chg="del">
          <pc:chgData name="Bart Czernicki" userId="9bcd8111-637d-4c5f-8fd7-2e36ab9627d7" providerId="ADAL" clId="{F3CB49B3-61FB-1542-AC04-DBBBE0DDD59B}" dt="2023-12-06T19:50:58.982" v="885" actId="2696"/>
          <pc:sldLayoutMkLst>
            <pc:docMk/>
            <pc:sldMasterMk cId="3927025454" sldId="2147487650"/>
            <pc:sldLayoutMk cId="1360792321" sldId="2147487660"/>
          </pc:sldLayoutMkLst>
        </pc:sldLayoutChg>
        <pc:sldLayoutChg chg="del">
          <pc:chgData name="Bart Czernicki" userId="9bcd8111-637d-4c5f-8fd7-2e36ab9627d7" providerId="ADAL" clId="{F3CB49B3-61FB-1542-AC04-DBBBE0DDD59B}" dt="2023-12-06T19:50:58.983" v="886" actId="2696"/>
          <pc:sldLayoutMkLst>
            <pc:docMk/>
            <pc:sldMasterMk cId="3927025454" sldId="2147487650"/>
            <pc:sldLayoutMk cId="2441666562" sldId="2147487661"/>
          </pc:sldLayoutMkLst>
        </pc:sldLayoutChg>
        <pc:sldLayoutChg chg="del">
          <pc:chgData name="Bart Czernicki" userId="9bcd8111-637d-4c5f-8fd7-2e36ab9627d7" providerId="ADAL" clId="{F3CB49B3-61FB-1542-AC04-DBBBE0DDD59B}" dt="2023-12-06T19:50:58.983" v="887" actId="2696"/>
          <pc:sldLayoutMkLst>
            <pc:docMk/>
            <pc:sldMasterMk cId="3927025454" sldId="2147487650"/>
            <pc:sldLayoutMk cId="2178326842" sldId="2147487662"/>
          </pc:sldLayoutMkLst>
        </pc:sldLayoutChg>
        <pc:sldLayoutChg chg="del">
          <pc:chgData name="Bart Czernicki" userId="9bcd8111-637d-4c5f-8fd7-2e36ab9627d7" providerId="ADAL" clId="{F3CB49B3-61FB-1542-AC04-DBBBE0DDD59B}" dt="2023-12-06T19:50:58.984" v="888" actId="2696"/>
          <pc:sldLayoutMkLst>
            <pc:docMk/>
            <pc:sldMasterMk cId="3927025454" sldId="2147487650"/>
            <pc:sldLayoutMk cId="1738602401" sldId="2147487663"/>
          </pc:sldLayoutMkLst>
        </pc:sldLayoutChg>
        <pc:sldLayoutChg chg="del">
          <pc:chgData name="Bart Czernicki" userId="9bcd8111-637d-4c5f-8fd7-2e36ab9627d7" providerId="ADAL" clId="{F3CB49B3-61FB-1542-AC04-DBBBE0DDD59B}" dt="2023-12-06T19:50:58.985" v="889" actId="2696"/>
          <pc:sldLayoutMkLst>
            <pc:docMk/>
            <pc:sldMasterMk cId="3927025454" sldId="2147487650"/>
            <pc:sldLayoutMk cId="544837599" sldId="2147487664"/>
          </pc:sldLayoutMkLst>
        </pc:sldLayoutChg>
        <pc:sldLayoutChg chg="del">
          <pc:chgData name="Bart Czernicki" userId="9bcd8111-637d-4c5f-8fd7-2e36ab9627d7" providerId="ADAL" clId="{F3CB49B3-61FB-1542-AC04-DBBBE0DDD59B}" dt="2023-12-06T19:50:58.985" v="890" actId="2696"/>
          <pc:sldLayoutMkLst>
            <pc:docMk/>
            <pc:sldMasterMk cId="3927025454" sldId="2147487650"/>
            <pc:sldLayoutMk cId="323438198" sldId="2147487665"/>
          </pc:sldLayoutMkLst>
        </pc:sldLayoutChg>
        <pc:sldLayoutChg chg="del">
          <pc:chgData name="Bart Czernicki" userId="9bcd8111-637d-4c5f-8fd7-2e36ab9627d7" providerId="ADAL" clId="{F3CB49B3-61FB-1542-AC04-DBBBE0DDD59B}" dt="2023-12-06T19:50:58.992" v="891" actId="2696"/>
          <pc:sldLayoutMkLst>
            <pc:docMk/>
            <pc:sldMasterMk cId="3927025454" sldId="2147487650"/>
            <pc:sldLayoutMk cId="4073304987" sldId="2147487666"/>
          </pc:sldLayoutMkLst>
        </pc:sldLayoutChg>
        <pc:sldLayoutChg chg="del">
          <pc:chgData name="Bart Czernicki" userId="9bcd8111-637d-4c5f-8fd7-2e36ab9627d7" providerId="ADAL" clId="{F3CB49B3-61FB-1542-AC04-DBBBE0DDD59B}" dt="2023-12-06T19:50:58.992" v="892" actId="2696"/>
          <pc:sldLayoutMkLst>
            <pc:docMk/>
            <pc:sldMasterMk cId="3927025454" sldId="2147487650"/>
            <pc:sldLayoutMk cId="1559393420" sldId="2147487667"/>
          </pc:sldLayoutMkLst>
        </pc:sldLayoutChg>
        <pc:sldLayoutChg chg="del">
          <pc:chgData name="Bart Czernicki" userId="9bcd8111-637d-4c5f-8fd7-2e36ab9627d7" providerId="ADAL" clId="{F3CB49B3-61FB-1542-AC04-DBBBE0DDD59B}" dt="2023-12-06T19:50:58.993" v="893" actId="2696"/>
          <pc:sldLayoutMkLst>
            <pc:docMk/>
            <pc:sldMasterMk cId="3927025454" sldId="2147487650"/>
            <pc:sldLayoutMk cId="1438968471" sldId="2147487668"/>
          </pc:sldLayoutMkLst>
        </pc:sldLayoutChg>
        <pc:sldLayoutChg chg="del">
          <pc:chgData name="Bart Czernicki" userId="9bcd8111-637d-4c5f-8fd7-2e36ab9627d7" providerId="ADAL" clId="{F3CB49B3-61FB-1542-AC04-DBBBE0DDD59B}" dt="2023-12-06T19:50:58.993" v="894" actId="2696"/>
          <pc:sldLayoutMkLst>
            <pc:docMk/>
            <pc:sldMasterMk cId="3927025454" sldId="2147487650"/>
            <pc:sldLayoutMk cId="1818375405" sldId="2147487669"/>
          </pc:sldLayoutMkLst>
        </pc:sldLayoutChg>
        <pc:sldLayoutChg chg="del">
          <pc:chgData name="Bart Czernicki" userId="9bcd8111-637d-4c5f-8fd7-2e36ab9627d7" providerId="ADAL" clId="{F3CB49B3-61FB-1542-AC04-DBBBE0DDD59B}" dt="2023-12-06T19:50:58.994" v="895" actId="2696"/>
          <pc:sldLayoutMkLst>
            <pc:docMk/>
            <pc:sldMasterMk cId="3927025454" sldId="2147487650"/>
            <pc:sldLayoutMk cId="3804530178" sldId="2147487670"/>
          </pc:sldLayoutMkLst>
        </pc:sldLayoutChg>
      </pc:sldMasterChg>
      <pc:sldMasterChg chg="del delSldLayout">
        <pc:chgData name="Bart Czernicki" userId="9bcd8111-637d-4c5f-8fd7-2e36ab9627d7" providerId="ADAL" clId="{F3CB49B3-61FB-1542-AC04-DBBBE0DDD59B}" dt="2023-12-06T19:51:02.073" v="921" actId="2696"/>
        <pc:sldMasterMkLst>
          <pc:docMk/>
          <pc:sldMasterMk cId="2405431741" sldId="2147487671"/>
        </pc:sldMasterMkLst>
        <pc:sldLayoutChg chg="del">
          <pc:chgData name="Bart Czernicki" userId="9bcd8111-637d-4c5f-8fd7-2e36ab9627d7" providerId="ADAL" clId="{F3CB49B3-61FB-1542-AC04-DBBBE0DDD59B}" dt="2023-12-06T19:51:02.045" v="897" actId="2696"/>
          <pc:sldLayoutMkLst>
            <pc:docMk/>
            <pc:sldMasterMk cId="2405431741" sldId="2147487671"/>
            <pc:sldLayoutMk cId="3924142588" sldId="2147487672"/>
          </pc:sldLayoutMkLst>
        </pc:sldLayoutChg>
        <pc:sldLayoutChg chg="del">
          <pc:chgData name="Bart Czernicki" userId="9bcd8111-637d-4c5f-8fd7-2e36ab9627d7" providerId="ADAL" clId="{F3CB49B3-61FB-1542-AC04-DBBBE0DDD59B}" dt="2023-12-06T19:51:02.047" v="898" actId="2696"/>
          <pc:sldLayoutMkLst>
            <pc:docMk/>
            <pc:sldMasterMk cId="2405431741" sldId="2147487671"/>
            <pc:sldLayoutMk cId="742998488" sldId="2147487673"/>
          </pc:sldLayoutMkLst>
        </pc:sldLayoutChg>
        <pc:sldLayoutChg chg="del">
          <pc:chgData name="Bart Czernicki" userId="9bcd8111-637d-4c5f-8fd7-2e36ab9627d7" providerId="ADAL" clId="{F3CB49B3-61FB-1542-AC04-DBBBE0DDD59B}" dt="2023-12-06T19:51:02.049" v="899" actId="2696"/>
          <pc:sldLayoutMkLst>
            <pc:docMk/>
            <pc:sldMasterMk cId="2405431741" sldId="2147487671"/>
            <pc:sldLayoutMk cId="3165397264" sldId="2147487674"/>
          </pc:sldLayoutMkLst>
        </pc:sldLayoutChg>
        <pc:sldLayoutChg chg="del">
          <pc:chgData name="Bart Czernicki" userId="9bcd8111-637d-4c5f-8fd7-2e36ab9627d7" providerId="ADAL" clId="{F3CB49B3-61FB-1542-AC04-DBBBE0DDD59B}" dt="2023-12-06T19:51:02.050" v="900" actId="2696"/>
          <pc:sldLayoutMkLst>
            <pc:docMk/>
            <pc:sldMasterMk cId="2405431741" sldId="2147487671"/>
            <pc:sldLayoutMk cId="2866252231" sldId="2147487676"/>
          </pc:sldLayoutMkLst>
        </pc:sldLayoutChg>
        <pc:sldLayoutChg chg="del">
          <pc:chgData name="Bart Czernicki" userId="9bcd8111-637d-4c5f-8fd7-2e36ab9627d7" providerId="ADAL" clId="{F3CB49B3-61FB-1542-AC04-DBBBE0DDD59B}" dt="2023-12-06T19:51:02.051" v="901" actId="2696"/>
          <pc:sldLayoutMkLst>
            <pc:docMk/>
            <pc:sldMasterMk cId="2405431741" sldId="2147487671"/>
            <pc:sldLayoutMk cId="1152763021" sldId="2147487677"/>
          </pc:sldLayoutMkLst>
        </pc:sldLayoutChg>
        <pc:sldLayoutChg chg="del">
          <pc:chgData name="Bart Czernicki" userId="9bcd8111-637d-4c5f-8fd7-2e36ab9627d7" providerId="ADAL" clId="{F3CB49B3-61FB-1542-AC04-DBBBE0DDD59B}" dt="2023-12-06T19:51:02.052" v="902" actId="2696"/>
          <pc:sldLayoutMkLst>
            <pc:docMk/>
            <pc:sldMasterMk cId="2405431741" sldId="2147487671"/>
            <pc:sldLayoutMk cId="2534389734" sldId="2147487678"/>
          </pc:sldLayoutMkLst>
        </pc:sldLayoutChg>
        <pc:sldLayoutChg chg="del">
          <pc:chgData name="Bart Czernicki" userId="9bcd8111-637d-4c5f-8fd7-2e36ab9627d7" providerId="ADAL" clId="{F3CB49B3-61FB-1542-AC04-DBBBE0DDD59B}" dt="2023-12-06T19:51:02.053" v="903" actId="2696"/>
          <pc:sldLayoutMkLst>
            <pc:docMk/>
            <pc:sldMasterMk cId="2405431741" sldId="2147487671"/>
            <pc:sldLayoutMk cId="1574078221" sldId="2147487679"/>
          </pc:sldLayoutMkLst>
        </pc:sldLayoutChg>
        <pc:sldLayoutChg chg="del">
          <pc:chgData name="Bart Czernicki" userId="9bcd8111-637d-4c5f-8fd7-2e36ab9627d7" providerId="ADAL" clId="{F3CB49B3-61FB-1542-AC04-DBBBE0DDD59B}" dt="2023-12-06T19:51:02.054" v="904" actId="2696"/>
          <pc:sldLayoutMkLst>
            <pc:docMk/>
            <pc:sldMasterMk cId="2405431741" sldId="2147487671"/>
            <pc:sldLayoutMk cId="3479069848" sldId="2147487680"/>
          </pc:sldLayoutMkLst>
        </pc:sldLayoutChg>
        <pc:sldLayoutChg chg="del">
          <pc:chgData name="Bart Czernicki" userId="9bcd8111-637d-4c5f-8fd7-2e36ab9627d7" providerId="ADAL" clId="{F3CB49B3-61FB-1542-AC04-DBBBE0DDD59B}" dt="2023-12-06T19:51:02.055" v="905" actId="2696"/>
          <pc:sldLayoutMkLst>
            <pc:docMk/>
            <pc:sldMasterMk cId="2405431741" sldId="2147487671"/>
            <pc:sldLayoutMk cId="2869549537" sldId="2147487681"/>
          </pc:sldLayoutMkLst>
        </pc:sldLayoutChg>
        <pc:sldLayoutChg chg="del">
          <pc:chgData name="Bart Czernicki" userId="9bcd8111-637d-4c5f-8fd7-2e36ab9627d7" providerId="ADAL" clId="{F3CB49B3-61FB-1542-AC04-DBBBE0DDD59B}" dt="2023-12-06T19:51:02.056" v="906" actId="2696"/>
          <pc:sldLayoutMkLst>
            <pc:docMk/>
            <pc:sldMasterMk cId="2405431741" sldId="2147487671"/>
            <pc:sldLayoutMk cId="3805923794" sldId="2147487682"/>
          </pc:sldLayoutMkLst>
        </pc:sldLayoutChg>
        <pc:sldLayoutChg chg="del">
          <pc:chgData name="Bart Czernicki" userId="9bcd8111-637d-4c5f-8fd7-2e36ab9627d7" providerId="ADAL" clId="{F3CB49B3-61FB-1542-AC04-DBBBE0DDD59B}" dt="2023-12-06T19:51:02.057" v="907" actId="2696"/>
          <pc:sldLayoutMkLst>
            <pc:docMk/>
            <pc:sldMasterMk cId="2405431741" sldId="2147487671"/>
            <pc:sldLayoutMk cId="2637576513" sldId="2147487684"/>
          </pc:sldLayoutMkLst>
        </pc:sldLayoutChg>
        <pc:sldLayoutChg chg="del">
          <pc:chgData name="Bart Czernicki" userId="9bcd8111-637d-4c5f-8fd7-2e36ab9627d7" providerId="ADAL" clId="{F3CB49B3-61FB-1542-AC04-DBBBE0DDD59B}" dt="2023-12-06T19:51:02.058" v="908" actId="2696"/>
          <pc:sldLayoutMkLst>
            <pc:docMk/>
            <pc:sldMasterMk cId="2405431741" sldId="2147487671"/>
            <pc:sldLayoutMk cId="2796654886" sldId="2147487685"/>
          </pc:sldLayoutMkLst>
        </pc:sldLayoutChg>
        <pc:sldLayoutChg chg="del">
          <pc:chgData name="Bart Czernicki" userId="9bcd8111-637d-4c5f-8fd7-2e36ab9627d7" providerId="ADAL" clId="{F3CB49B3-61FB-1542-AC04-DBBBE0DDD59B}" dt="2023-12-06T19:51:02.059" v="909" actId="2696"/>
          <pc:sldLayoutMkLst>
            <pc:docMk/>
            <pc:sldMasterMk cId="2405431741" sldId="2147487671"/>
            <pc:sldLayoutMk cId="3361172432" sldId="2147487686"/>
          </pc:sldLayoutMkLst>
        </pc:sldLayoutChg>
        <pc:sldLayoutChg chg="del">
          <pc:chgData name="Bart Czernicki" userId="9bcd8111-637d-4c5f-8fd7-2e36ab9627d7" providerId="ADAL" clId="{F3CB49B3-61FB-1542-AC04-DBBBE0DDD59B}" dt="2023-12-06T19:51:02.060" v="910" actId="2696"/>
          <pc:sldLayoutMkLst>
            <pc:docMk/>
            <pc:sldMasterMk cId="2405431741" sldId="2147487671"/>
            <pc:sldLayoutMk cId="2714415323" sldId="2147487687"/>
          </pc:sldLayoutMkLst>
        </pc:sldLayoutChg>
        <pc:sldLayoutChg chg="del">
          <pc:chgData name="Bart Czernicki" userId="9bcd8111-637d-4c5f-8fd7-2e36ab9627d7" providerId="ADAL" clId="{F3CB49B3-61FB-1542-AC04-DBBBE0DDD59B}" dt="2023-12-06T19:51:02.061" v="911" actId="2696"/>
          <pc:sldLayoutMkLst>
            <pc:docMk/>
            <pc:sldMasterMk cId="2405431741" sldId="2147487671"/>
            <pc:sldLayoutMk cId="2429312394" sldId="2147487688"/>
          </pc:sldLayoutMkLst>
        </pc:sldLayoutChg>
        <pc:sldLayoutChg chg="del">
          <pc:chgData name="Bart Czernicki" userId="9bcd8111-637d-4c5f-8fd7-2e36ab9627d7" providerId="ADAL" clId="{F3CB49B3-61FB-1542-AC04-DBBBE0DDD59B}" dt="2023-12-06T19:51:02.062" v="912" actId="2696"/>
          <pc:sldLayoutMkLst>
            <pc:docMk/>
            <pc:sldMasterMk cId="2405431741" sldId="2147487671"/>
            <pc:sldLayoutMk cId="1037164073" sldId="2147487689"/>
          </pc:sldLayoutMkLst>
        </pc:sldLayoutChg>
        <pc:sldLayoutChg chg="del">
          <pc:chgData name="Bart Czernicki" userId="9bcd8111-637d-4c5f-8fd7-2e36ab9627d7" providerId="ADAL" clId="{F3CB49B3-61FB-1542-AC04-DBBBE0DDD59B}" dt="2023-12-06T19:51:02.063" v="913" actId="2696"/>
          <pc:sldLayoutMkLst>
            <pc:docMk/>
            <pc:sldMasterMk cId="2405431741" sldId="2147487671"/>
            <pc:sldLayoutMk cId="357926641" sldId="2147487690"/>
          </pc:sldLayoutMkLst>
        </pc:sldLayoutChg>
        <pc:sldLayoutChg chg="del">
          <pc:chgData name="Bart Czernicki" userId="9bcd8111-637d-4c5f-8fd7-2e36ab9627d7" providerId="ADAL" clId="{F3CB49B3-61FB-1542-AC04-DBBBE0DDD59B}" dt="2023-12-06T19:51:02.063" v="914" actId="2696"/>
          <pc:sldLayoutMkLst>
            <pc:docMk/>
            <pc:sldMasterMk cId="2405431741" sldId="2147487671"/>
            <pc:sldLayoutMk cId="1289997513" sldId="2147487691"/>
          </pc:sldLayoutMkLst>
        </pc:sldLayoutChg>
        <pc:sldLayoutChg chg="del">
          <pc:chgData name="Bart Czernicki" userId="9bcd8111-637d-4c5f-8fd7-2e36ab9627d7" providerId="ADAL" clId="{F3CB49B3-61FB-1542-AC04-DBBBE0DDD59B}" dt="2023-12-06T19:51:02.064" v="915" actId="2696"/>
          <pc:sldLayoutMkLst>
            <pc:docMk/>
            <pc:sldMasterMk cId="2405431741" sldId="2147487671"/>
            <pc:sldLayoutMk cId="2038539462" sldId="2147487692"/>
          </pc:sldLayoutMkLst>
        </pc:sldLayoutChg>
        <pc:sldLayoutChg chg="del">
          <pc:chgData name="Bart Czernicki" userId="9bcd8111-637d-4c5f-8fd7-2e36ab9627d7" providerId="ADAL" clId="{F3CB49B3-61FB-1542-AC04-DBBBE0DDD59B}" dt="2023-12-06T19:51:02.065" v="916" actId="2696"/>
          <pc:sldLayoutMkLst>
            <pc:docMk/>
            <pc:sldMasterMk cId="2405431741" sldId="2147487671"/>
            <pc:sldLayoutMk cId="3105954361" sldId="2147487693"/>
          </pc:sldLayoutMkLst>
        </pc:sldLayoutChg>
        <pc:sldLayoutChg chg="del">
          <pc:chgData name="Bart Czernicki" userId="9bcd8111-637d-4c5f-8fd7-2e36ab9627d7" providerId="ADAL" clId="{F3CB49B3-61FB-1542-AC04-DBBBE0DDD59B}" dt="2023-12-06T19:51:02.065" v="917" actId="2696"/>
          <pc:sldLayoutMkLst>
            <pc:docMk/>
            <pc:sldMasterMk cId="2405431741" sldId="2147487671"/>
            <pc:sldLayoutMk cId="4148270784" sldId="2147487694"/>
          </pc:sldLayoutMkLst>
        </pc:sldLayoutChg>
        <pc:sldLayoutChg chg="del">
          <pc:chgData name="Bart Czernicki" userId="9bcd8111-637d-4c5f-8fd7-2e36ab9627d7" providerId="ADAL" clId="{F3CB49B3-61FB-1542-AC04-DBBBE0DDD59B}" dt="2023-12-06T19:51:02.066" v="918" actId="2696"/>
          <pc:sldLayoutMkLst>
            <pc:docMk/>
            <pc:sldMasterMk cId="2405431741" sldId="2147487671"/>
            <pc:sldLayoutMk cId="3042811412" sldId="2147487695"/>
          </pc:sldLayoutMkLst>
        </pc:sldLayoutChg>
        <pc:sldLayoutChg chg="del">
          <pc:chgData name="Bart Czernicki" userId="9bcd8111-637d-4c5f-8fd7-2e36ab9627d7" providerId="ADAL" clId="{F3CB49B3-61FB-1542-AC04-DBBBE0DDD59B}" dt="2023-12-06T19:51:02.067" v="919" actId="2696"/>
          <pc:sldLayoutMkLst>
            <pc:docMk/>
            <pc:sldMasterMk cId="2405431741" sldId="2147487671"/>
            <pc:sldLayoutMk cId="3856239540" sldId="2147487696"/>
          </pc:sldLayoutMkLst>
        </pc:sldLayoutChg>
        <pc:sldLayoutChg chg="del">
          <pc:chgData name="Bart Czernicki" userId="9bcd8111-637d-4c5f-8fd7-2e36ab9627d7" providerId="ADAL" clId="{F3CB49B3-61FB-1542-AC04-DBBBE0DDD59B}" dt="2023-12-06T19:51:02.068" v="920" actId="2696"/>
          <pc:sldLayoutMkLst>
            <pc:docMk/>
            <pc:sldMasterMk cId="2405431741" sldId="2147487671"/>
            <pc:sldLayoutMk cId="2794728252" sldId="2147487697"/>
          </pc:sldLayoutMkLst>
        </pc:sldLayoutChg>
      </pc:sldMasterChg>
      <pc:sldMasterChg chg="delSldLayout">
        <pc:chgData name="Bart Czernicki" userId="9bcd8111-637d-4c5f-8fd7-2e36ab9627d7" providerId="ADAL" clId="{F3CB49B3-61FB-1542-AC04-DBBBE0DDD59B}" dt="2023-12-06T19:51:28.408" v="948" actId="2696"/>
        <pc:sldMasterMkLst>
          <pc:docMk/>
          <pc:sldMasterMk cId="2669892646" sldId="2147487698"/>
        </pc:sldMasterMkLst>
        <pc:sldLayoutChg chg="del">
          <pc:chgData name="Bart Czernicki" userId="9bcd8111-637d-4c5f-8fd7-2e36ab9627d7" providerId="ADAL" clId="{F3CB49B3-61FB-1542-AC04-DBBBE0DDD59B}" dt="2023-12-06T19:51:05.241" v="922" actId="2696"/>
          <pc:sldLayoutMkLst>
            <pc:docMk/>
            <pc:sldMasterMk cId="2669892646" sldId="2147487698"/>
            <pc:sldLayoutMk cId="1466428901" sldId="2147487699"/>
          </pc:sldLayoutMkLst>
        </pc:sldLayoutChg>
        <pc:sldLayoutChg chg="del">
          <pc:chgData name="Bart Czernicki" userId="9bcd8111-637d-4c5f-8fd7-2e36ab9627d7" providerId="ADAL" clId="{F3CB49B3-61FB-1542-AC04-DBBBE0DDD59B}" dt="2023-12-06T19:51:08.332" v="923" actId="2696"/>
          <pc:sldLayoutMkLst>
            <pc:docMk/>
            <pc:sldMasterMk cId="2669892646" sldId="2147487698"/>
            <pc:sldLayoutMk cId="4235442556" sldId="2147487700"/>
          </pc:sldLayoutMkLst>
        </pc:sldLayoutChg>
        <pc:sldLayoutChg chg="del">
          <pc:chgData name="Bart Czernicki" userId="9bcd8111-637d-4c5f-8fd7-2e36ab9627d7" providerId="ADAL" clId="{F3CB49B3-61FB-1542-AC04-DBBBE0DDD59B}" dt="2023-12-06T19:51:24.273" v="947" actId="2696"/>
          <pc:sldLayoutMkLst>
            <pc:docMk/>
            <pc:sldMasterMk cId="2669892646" sldId="2147487698"/>
            <pc:sldLayoutMk cId="2762948402" sldId="2147487701"/>
          </pc:sldLayoutMkLst>
        </pc:sldLayoutChg>
        <pc:sldLayoutChg chg="del">
          <pc:chgData name="Bart Czernicki" userId="9bcd8111-637d-4c5f-8fd7-2e36ab9627d7" providerId="ADAL" clId="{F3CB49B3-61FB-1542-AC04-DBBBE0DDD59B}" dt="2023-12-06T19:51:28.408" v="948" actId="2696"/>
          <pc:sldLayoutMkLst>
            <pc:docMk/>
            <pc:sldMasterMk cId="2669892646" sldId="2147487698"/>
            <pc:sldLayoutMk cId="3572737766" sldId="2147487709"/>
          </pc:sldLayoutMkLst>
        </pc:sldLayoutChg>
        <pc:sldLayoutChg chg="del">
          <pc:chgData name="Bart Czernicki" userId="9bcd8111-637d-4c5f-8fd7-2e36ab9627d7" providerId="ADAL" clId="{F3CB49B3-61FB-1542-AC04-DBBBE0DDD59B}" dt="2023-12-06T19:51:17.089" v="924" actId="2696"/>
          <pc:sldLayoutMkLst>
            <pc:docMk/>
            <pc:sldMasterMk cId="2669892646" sldId="2147487698"/>
            <pc:sldLayoutMk cId="1932154331" sldId="2147487710"/>
          </pc:sldLayoutMkLst>
        </pc:sldLayoutChg>
        <pc:sldLayoutChg chg="del">
          <pc:chgData name="Bart Czernicki" userId="9bcd8111-637d-4c5f-8fd7-2e36ab9627d7" providerId="ADAL" clId="{F3CB49B3-61FB-1542-AC04-DBBBE0DDD59B}" dt="2023-12-06T19:51:17.201" v="945" actId="2696"/>
          <pc:sldLayoutMkLst>
            <pc:docMk/>
            <pc:sldMasterMk cId="2669892646" sldId="2147487698"/>
            <pc:sldLayoutMk cId="1128059528" sldId="2147487711"/>
          </pc:sldLayoutMkLst>
        </pc:sldLayoutChg>
        <pc:sldLayoutChg chg="del">
          <pc:chgData name="Bart Czernicki" userId="9bcd8111-637d-4c5f-8fd7-2e36ab9627d7" providerId="ADAL" clId="{F3CB49B3-61FB-1542-AC04-DBBBE0DDD59B}" dt="2023-12-06T19:51:17.096" v="927" actId="2696"/>
          <pc:sldLayoutMkLst>
            <pc:docMk/>
            <pc:sldMasterMk cId="2669892646" sldId="2147487698"/>
            <pc:sldLayoutMk cId="2872690038" sldId="2147487712"/>
          </pc:sldLayoutMkLst>
        </pc:sldLayoutChg>
        <pc:sldLayoutChg chg="del">
          <pc:chgData name="Bart Czernicki" userId="9bcd8111-637d-4c5f-8fd7-2e36ab9627d7" providerId="ADAL" clId="{F3CB49B3-61FB-1542-AC04-DBBBE0DDD59B}" dt="2023-12-06T19:51:17.200" v="943" actId="2696"/>
          <pc:sldLayoutMkLst>
            <pc:docMk/>
            <pc:sldMasterMk cId="2669892646" sldId="2147487698"/>
            <pc:sldLayoutMk cId="1211465940" sldId="2147487713"/>
          </pc:sldLayoutMkLst>
        </pc:sldLayoutChg>
        <pc:sldLayoutChg chg="del">
          <pc:chgData name="Bart Czernicki" userId="9bcd8111-637d-4c5f-8fd7-2e36ab9627d7" providerId="ADAL" clId="{F3CB49B3-61FB-1542-AC04-DBBBE0DDD59B}" dt="2023-12-06T19:51:17.132" v="932" actId="2696"/>
          <pc:sldLayoutMkLst>
            <pc:docMk/>
            <pc:sldMasterMk cId="2669892646" sldId="2147487698"/>
            <pc:sldLayoutMk cId="2681398115" sldId="2147487714"/>
          </pc:sldLayoutMkLst>
        </pc:sldLayoutChg>
        <pc:sldLayoutChg chg="del">
          <pc:chgData name="Bart Czernicki" userId="9bcd8111-637d-4c5f-8fd7-2e36ab9627d7" providerId="ADAL" clId="{F3CB49B3-61FB-1542-AC04-DBBBE0DDD59B}" dt="2023-12-06T19:51:17.107" v="928" actId="2696"/>
          <pc:sldLayoutMkLst>
            <pc:docMk/>
            <pc:sldMasterMk cId="2669892646" sldId="2147487698"/>
            <pc:sldLayoutMk cId="1094944770" sldId="2147487715"/>
          </pc:sldLayoutMkLst>
        </pc:sldLayoutChg>
        <pc:sldLayoutChg chg="del">
          <pc:chgData name="Bart Czernicki" userId="9bcd8111-637d-4c5f-8fd7-2e36ab9627d7" providerId="ADAL" clId="{F3CB49B3-61FB-1542-AC04-DBBBE0DDD59B}" dt="2023-12-06T19:51:17.117" v="929" actId="2696"/>
          <pc:sldLayoutMkLst>
            <pc:docMk/>
            <pc:sldMasterMk cId="2669892646" sldId="2147487698"/>
            <pc:sldLayoutMk cId="31873795" sldId="2147487716"/>
          </pc:sldLayoutMkLst>
        </pc:sldLayoutChg>
        <pc:sldLayoutChg chg="del">
          <pc:chgData name="Bart Czernicki" userId="9bcd8111-637d-4c5f-8fd7-2e36ab9627d7" providerId="ADAL" clId="{F3CB49B3-61FB-1542-AC04-DBBBE0DDD59B}" dt="2023-12-06T19:51:17.142" v="933" actId="2696"/>
          <pc:sldLayoutMkLst>
            <pc:docMk/>
            <pc:sldMasterMk cId="2669892646" sldId="2147487698"/>
            <pc:sldLayoutMk cId="3035246709" sldId="2147487717"/>
          </pc:sldLayoutMkLst>
        </pc:sldLayoutChg>
        <pc:sldLayoutChg chg="del">
          <pc:chgData name="Bart Czernicki" userId="9bcd8111-637d-4c5f-8fd7-2e36ab9627d7" providerId="ADAL" clId="{F3CB49B3-61FB-1542-AC04-DBBBE0DDD59B}" dt="2023-12-06T19:51:17.187" v="940" actId="2696"/>
          <pc:sldLayoutMkLst>
            <pc:docMk/>
            <pc:sldMasterMk cId="2669892646" sldId="2147487698"/>
            <pc:sldLayoutMk cId="3480827049" sldId="2147487718"/>
          </pc:sldLayoutMkLst>
        </pc:sldLayoutChg>
        <pc:sldLayoutChg chg="del">
          <pc:chgData name="Bart Czernicki" userId="9bcd8111-637d-4c5f-8fd7-2e36ab9627d7" providerId="ADAL" clId="{F3CB49B3-61FB-1542-AC04-DBBBE0DDD59B}" dt="2023-12-06T19:51:17.173" v="938" actId="2696"/>
          <pc:sldLayoutMkLst>
            <pc:docMk/>
            <pc:sldMasterMk cId="2669892646" sldId="2147487698"/>
            <pc:sldLayoutMk cId="1752163383" sldId="2147487719"/>
          </pc:sldLayoutMkLst>
        </pc:sldLayoutChg>
        <pc:sldLayoutChg chg="del">
          <pc:chgData name="Bart Czernicki" userId="9bcd8111-637d-4c5f-8fd7-2e36ab9627d7" providerId="ADAL" clId="{F3CB49B3-61FB-1542-AC04-DBBBE0DDD59B}" dt="2023-12-06T19:51:17.128" v="930" actId="2696"/>
          <pc:sldLayoutMkLst>
            <pc:docMk/>
            <pc:sldMasterMk cId="2669892646" sldId="2147487698"/>
            <pc:sldLayoutMk cId="70007707" sldId="2147487720"/>
          </pc:sldLayoutMkLst>
        </pc:sldLayoutChg>
        <pc:sldLayoutChg chg="del">
          <pc:chgData name="Bart Czernicki" userId="9bcd8111-637d-4c5f-8fd7-2e36ab9627d7" providerId="ADAL" clId="{F3CB49B3-61FB-1542-AC04-DBBBE0DDD59B}" dt="2023-12-06T19:51:17.153" v="936" actId="2696"/>
          <pc:sldLayoutMkLst>
            <pc:docMk/>
            <pc:sldMasterMk cId="2669892646" sldId="2147487698"/>
            <pc:sldLayoutMk cId="53833538" sldId="2147487721"/>
          </pc:sldLayoutMkLst>
        </pc:sldLayoutChg>
        <pc:sldLayoutChg chg="del">
          <pc:chgData name="Bart Czernicki" userId="9bcd8111-637d-4c5f-8fd7-2e36ab9627d7" providerId="ADAL" clId="{F3CB49B3-61FB-1542-AC04-DBBBE0DDD59B}" dt="2023-12-06T19:51:17.131" v="931" actId="2696"/>
          <pc:sldLayoutMkLst>
            <pc:docMk/>
            <pc:sldMasterMk cId="2669892646" sldId="2147487698"/>
            <pc:sldLayoutMk cId="1679815830" sldId="2147487722"/>
          </pc:sldLayoutMkLst>
        </pc:sldLayoutChg>
        <pc:sldLayoutChg chg="del">
          <pc:chgData name="Bart Czernicki" userId="9bcd8111-637d-4c5f-8fd7-2e36ab9627d7" providerId="ADAL" clId="{F3CB49B3-61FB-1542-AC04-DBBBE0DDD59B}" dt="2023-12-06T19:51:17.177" v="939" actId="2696"/>
          <pc:sldLayoutMkLst>
            <pc:docMk/>
            <pc:sldMasterMk cId="2669892646" sldId="2147487698"/>
            <pc:sldLayoutMk cId="1107304449" sldId="2147487723"/>
          </pc:sldLayoutMkLst>
        </pc:sldLayoutChg>
        <pc:sldLayoutChg chg="del">
          <pc:chgData name="Bart Czernicki" userId="9bcd8111-637d-4c5f-8fd7-2e36ab9627d7" providerId="ADAL" clId="{F3CB49B3-61FB-1542-AC04-DBBBE0DDD59B}" dt="2023-12-06T19:51:17.190" v="941" actId="2696"/>
          <pc:sldLayoutMkLst>
            <pc:docMk/>
            <pc:sldMasterMk cId="2669892646" sldId="2147487698"/>
            <pc:sldLayoutMk cId="3976139339" sldId="2147487724"/>
          </pc:sldLayoutMkLst>
        </pc:sldLayoutChg>
        <pc:sldLayoutChg chg="del">
          <pc:chgData name="Bart Czernicki" userId="9bcd8111-637d-4c5f-8fd7-2e36ab9627d7" providerId="ADAL" clId="{F3CB49B3-61FB-1542-AC04-DBBBE0DDD59B}" dt="2023-12-06T19:51:17.143" v="934" actId="2696"/>
          <pc:sldLayoutMkLst>
            <pc:docMk/>
            <pc:sldMasterMk cId="2669892646" sldId="2147487698"/>
            <pc:sldLayoutMk cId="3120775211" sldId="2147487725"/>
          </pc:sldLayoutMkLst>
        </pc:sldLayoutChg>
        <pc:sldLayoutChg chg="del">
          <pc:chgData name="Bart Czernicki" userId="9bcd8111-637d-4c5f-8fd7-2e36ab9627d7" providerId="ADAL" clId="{F3CB49B3-61FB-1542-AC04-DBBBE0DDD59B}" dt="2023-12-06T19:51:17.096" v="926" actId="2696"/>
          <pc:sldLayoutMkLst>
            <pc:docMk/>
            <pc:sldMasterMk cId="2669892646" sldId="2147487698"/>
            <pc:sldLayoutMk cId="4024368851" sldId="2147487726"/>
          </pc:sldLayoutMkLst>
        </pc:sldLayoutChg>
        <pc:sldLayoutChg chg="del">
          <pc:chgData name="Bart Czernicki" userId="9bcd8111-637d-4c5f-8fd7-2e36ab9627d7" providerId="ADAL" clId="{F3CB49B3-61FB-1542-AC04-DBBBE0DDD59B}" dt="2023-12-06T19:51:17.200" v="942" actId="2696"/>
          <pc:sldLayoutMkLst>
            <pc:docMk/>
            <pc:sldMasterMk cId="2669892646" sldId="2147487698"/>
            <pc:sldLayoutMk cId="2413103628" sldId="2147487727"/>
          </pc:sldLayoutMkLst>
        </pc:sldLayoutChg>
        <pc:sldLayoutChg chg="del">
          <pc:chgData name="Bart Czernicki" userId="9bcd8111-637d-4c5f-8fd7-2e36ab9627d7" providerId="ADAL" clId="{F3CB49B3-61FB-1542-AC04-DBBBE0DDD59B}" dt="2023-12-06T19:51:17.163" v="937" actId="2696"/>
          <pc:sldLayoutMkLst>
            <pc:docMk/>
            <pc:sldMasterMk cId="2669892646" sldId="2147487698"/>
            <pc:sldLayoutMk cId="1507877866" sldId="2147487728"/>
          </pc:sldLayoutMkLst>
        </pc:sldLayoutChg>
        <pc:sldLayoutChg chg="del">
          <pc:chgData name="Bart Czernicki" userId="9bcd8111-637d-4c5f-8fd7-2e36ab9627d7" providerId="ADAL" clId="{F3CB49B3-61FB-1542-AC04-DBBBE0DDD59B}" dt="2023-12-06T19:51:17.143" v="935" actId="2696"/>
          <pc:sldLayoutMkLst>
            <pc:docMk/>
            <pc:sldMasterMk cId="2669892646" sldId="2147487698"/>
            <pc:sldLayoutMk cId="2235810672" sldId="2147487729"/>
          </pc:sldLayoutMkLst>
        </pc:sldLayoutChg>
        <pc:sldLayoutChg chg="del">
          <pc:chgData name="Bart Czernicki" userId="9bcd8111-637d-4c5f-8fd7-2e36ab9627d7" providerId="ADAL" clId="{F3CB49B3-61FB-1542-AC04-DBBBE0DDD59B}" dt="2023-12-06T19:51:17.201" v="944" actId="2696"/>
          <pc:sldLayoutMkLst>
            <pc:docMk/>
            <pc:sldMasterMk cId="2669892646" sldId="2147487698"/>
            <pc:sldLayoutMk cId="567547110" sldId="2147487730"/>
          </pc:sldLayoutMkLst>
        </pc:sldLayoutChg>
        <pc:sldLayoutChg chg="del">
          <pc:chgData name="Bart Czernicki" userId="9bcd8111-637d-4c5f-8fd7-2e36ab9627d7" providerId="ADAL" clId="{F3CB49B3-61FB-1542-AC04-DBBBE0DDD59B}" dt="2023-12-06T19:51:17.206" v="946" actId="2696"/>
          <pc:sldLayoutMkLst>
            <pc:docMk/>
            <pc:sldMasterMk cId="2669892646" sldId="2147487698"/>
            <pc:sldLayoutMk cId="1701023579" sldId="2147487731"/>
          </pc:sldLayoutMkLst>
        </pc:sldLayoutChg>
        <pc:sldLayoutChg chg="del">
          <pc:chgData name="Bart Czernicki" userId="9bcd8111-637d-4c5f-8fd7-2e36ab9627d7" providerId="ADAL" clId="{F3CB49B3-61FB-1542-AC04-DBBBE0DDD59B}" dt="2023-12-06T19:51:17.095" v="925" actId="2696"/>
          <pc:sldLayoutMkLst>
            <pc:docMk/>
            <pc:sldMasterMk cId="2669892646" sldId="2147487698"/>
            <pc:sldLayoutMk cId="3537229299" sldId="214748773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460F9EC6-89FF-47E1-8594-1A32E3B45134}" type="datetime8">
              <a:rPr lang="en-US" smtClean="0">
                <a:latin typeface="Segoe UI" pitchFamily="34" charset="0"/>
              </a:rPr>
              <a:t>12/6/23 2:47 PM</a:t>
            </a:fld>
            <a:endParaRPr lang="en-US">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386CE63F-9E7F-4C04-9D0D-FCA25A8E9E86}" type="datetime8">
              <a:rPr lang="en-US" smtClean="0"/>
              <a:t>12/6/23 2:47 PM</a:t>
            </a:fld>
            <a:endParaRPr lang="en-US"/>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578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75360" y="4560570"/>
            <a:ext cx="5364480" cy="4320540"/>
          </a:xfrm>
          <a:prstGeom prst="rect">
            <a:avLst/>
          </a:prstGeom>
          <a:noFill/>
          <a:ln>
            <a:noFill/>
          </a:ln>
        </p:spPr>
        <p:txBody>
          <a:bodyPr spcFirstLastPara="1" wrap="square" lIns="96645" tIns="48309" rIns="96645" bIns="48309" anchor="t" anchorCtr="0">
            <a:noAutofit/>
          </a:bodyPr>
          <a:lstStyle/>
          <a:p>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3263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12/6/23 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82725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12/6/23 2:47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690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5.png"/><Relationship Id="rId4"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3.xml"/><Relationship Id="rId5" Type="http://schemas.openxmlformats.org/officeDocument/2006/relationships/image" Target="../media/image52.png"/><Relationship Id="rId4" Type="http://schemas.microsoft.com/office/2007/relationships/hdphoto" Target="../media/hdphoto3.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9292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626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5401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0267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6842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537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0305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4734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0779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71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208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705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4237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521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0806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8110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9090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9239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726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360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2332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441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791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2730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1512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1157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841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10987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3979408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9130082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51788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53320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0099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024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06546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2484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20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749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241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44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325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4508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838FAB0-F969-B41F-22AF-211F18D09990}"/>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18957" t="16019" r="20472" b="34715"/>
          <a:stretch/>
        </p:blipFill>
        <p:spPr>
          <a:xfrm>
            <a:off x="0" y="0"/>
            <a:ext cx="12192000" cy="6858000"/>
          </a:xfrm>
          <a:prstGeom prst="rect">
            <a:avLst/>
          </a:prstGeom>
        </p:spPr>
      </p:pic>
      <p:pic>
        <p:nvPicPr>
          <p:cNvPr id="146" name="Picture 145" descr="A logo on a black background&#10;&#10;Description automatically generated">
            <a:extLst>
              <a:ext uri="{FF2B5EF4-FFF2-40B4-BE49-F238E27FC236}">
                <a16:creationId xmlns:a16="http://schemas.microsoft.com/office/drawing/2014/main" id="{120DF8F9-2D39-80F6-E71F-F0344DF12F9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3121224"/>
            <a:ext cx="7169150" cy="615553"/>
          </a:xfrm>
          <a:noFill/>
        </p:spPr>
        <p:txBody>
          <a:bodyPr wrap="square" lIns="0" tIns="0" rIns="0" bIns="0" anchor="ctr" anchorCtr="0">
            <a:spAutoFit/>
          </a:bodyPr>
          <a:lstStyle>
            <a:lvl1pPr>
              <a:defRPr sz="4000" spc="-50" baseline="0">
                <a:gradFill flip="none" rotWithShape="1">
                  <a:gsLst>
                    <a:gs pos="20000">
                      <a:schemeClr val="bg2">
                        <a:lumMod val="40000"/>
                        <a:lumOff val="60000"/>
                      </a:schemeClr>
                    </a:gs>
                    <a:gs pos="100000">
                      <a:schemeClr val="accent2">
                        <a:lumMod val="40000"/>
                        <a:lumOff val="60000"/>
                      </a:schemeClr>
                    </a:gs>
                  </a:gsLst>
                  <a:lin ang="0" scaled="1"/>
                  <a:tileRect/>
                </a:gradFill>
                <a:latin typeface="+mj-lt"/>
                <a:cs typeface="Segoe UI" panose="020B0502040204020203" pitchFamily="34" charset="0"/>
              </a:defRPr>
            </a:lvl1pPr>
          </a:lstStyle>
          <a:p>
            <a:r>
              <a:rPr lang="en-US"/>
              <a:t>Section Divider Title Goes Here</a:t>
            </a:r>
          </a:p>
        </p:txBody>
      </p:sp>
    </p:spTree>
    <p:extLst>
      <p:ext uri="{BB962C8B-B14F-4D97-AF65-F5344CB8AC3E}">
        <p14:creationId xmlns:p14="http://schemas.microsoft.com/office/powerpoint/2010/main" val="5036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ata and AI Cove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5A91E5-67E7-7AE1-FF06-328B70168C9F}"/>
              </a:ext>
            </a:extLst>
          </p:cNvPr>
          <p:cNvSpPr>
            <a:spLocks noGrp="1"/>
          </p:cNvSpPr>
          <p:nvPr>
            <p:ph type="title"/>
          </p:nvPr>
        </p:nvSpPr>
        <p:spPr>
          <a:xfrm>
            <a:off x="584200" y="3124595"/>
            <a:ext cx="45974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hasCustomPrompt="1"/>
          </p:nvPr>
        </p:nvSpPr>
        <p:spPr>
          <a:xfrm>
            <a:off x="584200" y="4168772"/>
            <a:ext cx="459740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4" name="Picture 3">
            <a:extLst>
              <a:ext uri="{FF2B5EF4-FFF2-40B4-BE49-F238E27FC236}">
                <a16:creationId xmlns:a16="http://schemas.microsoft.com/office/drawing/2014/main" id="{B4720BFE-1834-D9F0-D8DD-8AF91129D25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074034" y="1171576"/>
            <a:ext cx="8117966" cy="4336991"/>
          </a:xfrm>
          <a:prstGeom prst="rect">
            <a:avLst/>
          </a:prstGeom>
        </p:spPr>
      </p:pic>
    </p:spTree>
    <p:extLst>
      <p:ext uri="{BB962C8B-B14F-4D97-AF65-F5344CB8AC3E}">
        <p14:creationId xmlns:p14="http://schemas.microsoft.com/office/powerpoint/2010/main" val="77681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825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C441A260-C69B-50D3-BEEB-74BB88A066DC}"/>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t="-7641" r="-95448" b="-13920"/>
          <a:stretch/>
        </p:blipFill>
        <p:spPr>
          <a:xfrm>
            <a:off x="1" y="-1"/>
            <a:ext cx="3468573" cy="6858001"/>
          </a:xfrm>
          <a:custGeom>
            <a:avLst/>
            <a:gdLst>
              <a:gd name="connsiteX0" fmla="*/ 0 w 3468573"/>
              <a:gd name="connsiteY0" fmla="*/ 0 h 6858001"/>
              <a:gd name="connsiteX1" fmla="*/ 3468573 w 3468573"/>
              <a:gd name="connsiteY1" fmla="*/ 0 h 6858001"/>
              <a:gd name="connsiteX2" fmla="*/ 3468573 w 3468573"/>
              <a:gd name="connsiteY2" fmla="*/ 6858001 h 6858001"/>
              <a:gd name="connsiteX3" fmla="*/ 0 w 3468573"/>
              <a:gd name="connsiteY3" fmla="*/ 6858001 h 6858001"/>
              <a:gd name="connsiteX4" fmla="*/ 0 w 3468573"/>
              <a:gd name="connsiteY4" fmla="*/ 5711843 h 6858001"/>
              <a:gd name="connsiteX5" fmla="*/ 227890 w 3468573"/>
              <a:gd name="connsiteY5" fmla="*/ 5602063 h 6858001"/>
              <a:gd name="connsiteX6" fmla="*/ 1626657 w 3468573"/>
              <a:gd name="connsiteY6" fmla="*/ 3251886 h 6858001"/>
              <a:gd name="connsiteX7" fmla="*/ 227890 w 3468573"/>
              <a:gd name="connsiteY7" fmla="*/ 901709 h 6858001"/>
              <a:gd name="connsiteX8" fmla="*/ 0 w 3468573"/>
              <a:gd name="connsiteY8" fmla="*/ 791929 h 6858001"/>
              <a:gd name="connsiteX9" fmla="*/ 0 w 3468573"/>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573" h="6858001">
                <a:moveTo>
                  <a:pt x="0" y="0"/>
                </a:moveTo>
                <a:lnTo>
                  <a:pt x="3468573" y="0"/>
                </a:lnTo>
                <a:lnTo>
                  <a:pt x="3468573" y="6858001"/>
                </a:lnTo>
                <a:lnTo>
                  <a:pt x="0" y="6858001"/>
                </a:lnTo>
                <a:lnTo>
                  <a:pt x="0" y="5711843"/>
                </a:lnTo>
                <a:lnTo>
                  <a:pt x="227890" y="5602063"/>
                </a:lnTo>
                <a:cubicBezTo>
                  <a:pt x="1061059" y="5149459"/>
                  <a:pt x="1626657" y="4266724"/>
                  <a:pt x="1626657" y="3251886"/>
                </a:cubicBezTo>
                <a:cubicBezTo>
                  <a:pt x="1626657" y="2237049"/>
                  <a:pt x="1061059" y="1354314"/>
                  <a:pt x="227890" y="901709"/>
                </a:cubicBezTo>
                <a:lnTo>
                  <a:pt x="0" y="791929"/>
                </a:lnTo>
                <a:lnTo>
                  <a:pt x="0" y="0"/>
                </a:lnTo>
                <a:close/>
              </a:path>
            </a:pathLst>
          </a:custGeom>
        </p:spPr>
      </p:pic>
      <p:pic>
        <p:nvPicPr>
          <p:cNvPr id="10" name="Picture 9">
            <a:extLst>
              <a:ext uri="{FF2B5EF4-FFF2-40B4-BE49-F238E27FC236}">
                <a16:creationId xmlns:a16="http://schemas.microsoft.com/office/drawing/2014/main" id="{BDA704FE-E12B-AECA-3BFD-BB7EE341FAA6}"/>
              </a:ext>
              <a:ext uri="{C183D7F6-B498-43B3-948B-1728B52AA6E4}">
                <adec:decorative xmlns:adec="http://schemas.microsoft.com/office/drawing/2017/decorative" val="1"/>
              </a:ext>
            </a:extLst>
          </p:cNvPr>
          <p:cNvPicPr>
            <a:picLocks noChangeAspect="1"/>
          </p:cNvPicPr>
          <p:nvPr/>
        </p:nvPicPr>
        <p:blipFill rotWithShape="1">
          <a:blip r:embed="rId4" cstate="email">
            <a:duotone>
              <a:schemeClr val="bg2">
                <a:shade val="45000"/>
                <a:satMod val="135000"/>
              </a:schemeClr>
              <a:prstClr val="white"/>
            </a:duotone>
            <a:alphaModFix amt="10000"/>
            <a:extLst>
              <a:ext uri="{28A0092B-C50C-407E-A947-70E740481C1C}">
                <a14:useLocalDpi xmlns:a14="http://schemas.microsoft.com/office/drawing/2010/main"/>
              </a:ext>
            </a:extLst>
          </a:blip>
          <a:srcRect/>
          <a:stretch/>
        </p:blipFill>
        <p:spPr>
          <a:xfrm rot="10800000">
            <a:off x="-1" y="1858809"/>
            <a:ext cx="627328" cy="3214595"/>
          </a:xfrm>
          <a:custGeom>
            <a:avLst/>
            <a:gdLst>
              <a:gd name="connsiteX0" fmla="*/ 627328 w 627328"/>
              <a:gd name="connsiteY0" fmla="*/ 3214595 h 3214595"/>
              <a:gd name="connsiteX1" fmla="*/ 626043 w 627328"/>
              <a:gd name="connsiteY1" fmla="*/ 3213287 h 3214595"/>
              <a:gd name="connsiteX2" fmla="*/ 0 w 627328"/>
              <a:gd name="connsiteY2" fmla="*/ 1607298 h 3214595"/>
              <a:gd name="connsiteX3" fmla="*/ 626043 w 627328"/>
              <a:gd name="connsiteY3" fmla="*/ 1309 h 3214595"/>
              <a:gd name="connsiteX4" fmla="*/ 627328 w 627328"/>
              <a:gd name="connsiteY4" fmla="*/ 0 h 3214595"/>
              <a:gd name="connsiteX5" fmla="*/ 627328 w 627328"/>
              <a:gd name="connsiteY5" fmla="*/ 940426 h 3214595"/>
              <a:gd name="connsiteX6" fmla="*/ 608466 w 627328"/>
              <a:gd name="connsiteY6" fmla="*/ 985812 h 3214595"/>
              <a:gd name="connsiteX7" fmla="*/ 502722 w 627328"/>
              <a:gd name="connsiteY7" fmla="*/ 1607298 h 3214595"/>
              <a:gd name="connsiteX8" fmla="*/ 608466 w 627328"/>
              <a:gd name="connsiteY8" fmla="*/ 2228783 h 3214595"/>
              <a:gd name="connsiteX9" fmla="*/ 627328 w 627328"/>
              <a:gd name="connsiteY9" fmla="*/ 2274170 h 321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7328" h="3214595">
                <a:moveTo>
                  <a:pt x="627328" y="3214595"/>
                </a:moveTo>
                <a:lnTo>
                  <a:pt x="626043" y="3213287"/>
                </a:lnTo>
                <a:cubicBezTo>
                  <a:pt x="237341" y="2790711"/>
                  <a:pt x="0" y="2226721"/>
                  <a:pt x="0" y="1607298"/>
                </a:cubicBezTo>
                <a:cubicBezTo>
                  <a:pt x="0" y="987874"/>
                  <a:pt x="237341" y="423885"/>
                  <a:pt x="626043" y="1309"/>
                </a:cubicBezTo>
                <a:lnTo>
                  <a:pt x="627328" y="0"/>
                </a:lnTo>
                <a:lnTo>
                  <a:pt x="627328" y="940426"/>
                </a:lnTo>
                <a:lnTo>
                  <a:pt x="608466" y="985812"/>
                </a:lnTo>
                <a:cubicBezTo>
                  <a:pt x="539978" y="1180257"/>
                  <a:pt x="502722" y="1389427"/>
                  <a:pt x="502722" y="1607298"/>
                </a:cubicBezTo>
                <a:cubicBezTo>
                  <a:pt x="502722" y="1825169"/>
                  <a:pt x="539978" y="2034338"/>
                  <a:pt x="608466" y="2228783"/>
                </a:cubicBezTo>
                <a:lnTo>
                  <a:pt x="627328" y="2274170"/>
                </a:lnTo>
                <a:close/>
              </a:path>
            </a:pathLst>
          </a:custGeom>
        </p:spPr>
      </p:pic>
      <p:pic>
        <p:nvPicPr>
          <p:cNvPr id="12" name="Picture 11">
            <a:extLst>
              <a:ext uri="{FF2B5EF4-FFF2-40B4-BE49-F238E27FC236}">
                <a16:creationId xmlns:a16="http://schemas.microsoft.com/office/drawing/2014/main" id="{603827D9-6B4D-28B7-8D72-28EF0FB4937C}"/>
              </a:ext>
              <a:ext uri="{C183D7F6-B498-43B3-948B-1728B52AA6E4}">
                <adec:decorative xmlns:adec="http://schemas.microsoft.com/office/drawing/2017/decorative" val="1"/>
              </a:ext>
            </a:extLst>
          </p:cNvPr>
          <p:cNvPicPr>
            <a:picLocks noChangeAspect="1"/>
          </p:cNvPicPr>
          <p:nvPr/>
        </p:nvPicPr>
        <p:blipFill rotWithShape="1">
          <a:blip r:embed="rId5" cstate="email">
            <a:alphaModFix amt="30000"/>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a:ext>
            </a:extLst>
          </a:blip>
          <a:srcRect/>
          <a:stretch/>
        </p:blipFill>
        <p:spPr>
          <a:xfrm>
            <a:off x="0" y="1162898"/>
            <a:ext cx="1129595" cy="4606421"/>
          </a:xfrm>
          <a:custGeom>
            <a:avLst/>
            <a:gdLst>
              <a:gd name="connsiteX0" fmla="*/ 0 w 1129595"/>
              <a:gd name="connsiteY0" fmla="*/ 0 h 4606421"/>
              <a:gd name="connsiteX1" fmla="*/ 81693 w 1129595"/>
              <a:gd name="connsiteY1" fmla="*/ 63803 h 4606421"/>
              <a:gd name="connsiteX2" fmla="*/ 1129595 w 1129595"/>
              <a:gd name="connsiteY2" fmla="*/ 2303210 h 4606421"/>
              <a:gd name="connsiteX3" fmla="*/ 81693 w 1129595"/>
              <a:gd name="connsiteY3" fmla="*/ 4542618 h 4606421"/>
              <a:gd name="connsiteX4" fmla="*/ 0 w 1129595"/>
              <a:gd name="connsiteY4" fmla="*/ 4606421 h 4606421"/>
              <a:gd name="connsiteX5" fmla="*/ 0 w 1129595"/>
              <a:gd name="connsiteY5" fmla="*/ 3732445 h 4606421"/>
              <a:gd name="connsiteX6" fmla="*/ 82355 w 1129595"/>
              <a:gd name="connsiteY6" fmla="*/ 3630179 h 4606421"/>
              <a:gd name="connsiteX7" fmla="*/ 505267 w 1129595"/>
              <a:gd name="connsiteY7" fmla="*/ 2303210 h 4606421"/>
              <a:gd name="connsiteX8" fmla="*/ 82355 w 1129595"/>
              <a:gd name="connsiteY8" fmla="*/ 976242 h 4606421"/>
              <a:gd name="connsiteX9" fmla="*/ 0 w 1129595"/>
              <a:gd name="connsiteY9" fmla="*/ 873975 h 4606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9595" h="4606421">
                <a:moveTo>
                  <a:pt x="0" y="0"/>
                </a:moveTo>
                <a:lnTo>
                  <a:pt x="81693" y="63803"/>
                </a:lnTo>
                <a:cubicBezTo>
                  <a:pt x="722148" y="598816"/>
                  <a:pt x="1129595" y="1403431"/>
                  <a:pt x="1129595" y="2303210"/>
                </a:cubicBezTo>
                <a:cubicBezTo>
                  <a:pt x="1129595" y="3202991"/>
                  <a:pt x="722148" y="4007606"/>
                  <a:pt x="81693" y="4542618"/>
                </a:cubicBezTo>
                <a:lnTo>
                  <a:pt x="0" y="4606421"/>
                </a:lnTo>
                <a:lnTo>
                  <a:pt x="0" y="3732445"/>
                </a:lnTo>
                <a:lnTo>
                  <a:pt x="82355" y="3630179"/>
                </a:lnTo>
                <a:cubicBezTo>
                  <a:pt x="348669" y="3255687"/>
                  <a:pt x="505267" y="2797736"/>
                  <a:pt x="505267" y="2303210"/>
                </a:cubicBezTo>
                <a:cubicBezTo>
                  <a:pt x="505267" y="1808684"/>
                  <a:pt x="348669" y="1350733"/>
                  <a:pt x="82355" y="976242"/>
                </a:cubicBezTo>
                <a:lnTo>
                  <a:pt x="0" y="873975"/>
                </a:lnTo>
                <a:close/>
              </a:path>
            </a:pathLst>
          </a:custGeom>
        </p:spPr>
      </p:pic>
      <p:pic>
        <p:nvPicPr>
          <p:cNvPr id="3" name="Picture 2">
            <a:extLst>
              <a:ext uri="{FF2B5EF4-FFF2-40B4-BE49-F238E27FC236}">
                <a16:creationId xmlns:a16="http://schemas.microsoft.com/office/drawing/2014/main" id="{12129D0E-D7C5-CFF3-E535-524D72857A0E}"/>
              </a:ext>
              <a:ext uri="{C183D7F6-B498-43B3-948B-1728B52AA6E4}">
                <adec:decorative xmlns:adec="http://schemas.microsoft.com/office/drawing/2017/decorative" val="1"/>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0" y="277095"/>
            <a:ext cx="3933361" cy="630381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3" y="2495550"/>
            <a:ext cx="3664423" cy="1866900"/>
          </a:xfrm>
        </p:spPr>
        <p:txBody>
          <a:bodyPr anchor="ctr">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4800" kern="1200" spc="200" baseline="0" dirty="0">
                <a:gradFill flip="none" rotWithShape="1">
                  <a:gsLst>
                    <a:gs pos="20000">
                      <a:schemeClr val="bg2">
                        <a:lumMod val="40000"/>
                        <a:lumOff val="60000"/>
                      </a:schemeClr>
                    </a:gs>
                    <a:gs pos="100000">
                      <a:schemeClr val="accent2">
                        <a:lumMod val="40000"/>
                        <a:lumOff val="60000"/>
                      </a:schemeClr>
                    </a:gs>
                  </a:gsLst>
                  <a:lin ang="0" scaled="1"/>
                  <a:tileRect/>
                </a:gradFill>
                <a:latin typeface="Segoe UI Semibold"/>
                <a:ea typeface="+mn-ea"/>
                <a:cs typeface="Segoe UI" panose="020B0502040204020203" pitchFamily="34" charset="0"/>
              </a:defRPr>
            </a:lvl1pPr>
          </a:lstStyle>
          <a:p>
            <a:r>
              <a:rPr lang="en-US"/>
              <a:t>Add Title here</a:t>
            </a:r>
          </a:p>
        </p:txBody>
      </p:sp>
      <p:sp>
        <p:nvSpPr>
          <p:cNvPr id="57" name="Text Placeholder 43">
            <a:extLst>
              <a:ext uri="{FF2B5EF4-FFF2-40B4-BE49-F238E27FC236}">
                <a16:creationId xmlns:a16="http://schemas.microsoft.com/office/drawing/2014/main" id="{58EFF3BA-D5B5-C20A-1727-192BA90F9A0A}"/>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70" name="Text Placeholder 52">
            <a:extLst>
              <a:ext uri="{FF2B5EF4-FFF2-40B4-BE49-F238E27FC236}">
                <a16:creationId xmlns:a16="http://schemas.microsoft.com/office/drawing/2014/main" id="{3365F255-61E9-4FDE-79C5-55F6229FD7E3}"/>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80" name="Text Placeholder 43">
            <a:extLst>
              <a:ext uri="{FF2B5EF4-FFF2-40B4-BE49-F238E27FC236}">
                <a16:creationId xmlns:a16="http://schemas.microsoft.com/office/drawing/2014/main" id="{42094ABF-7215-BA7D-BB78-DACB163876D8}"/>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3" name="Text Placeholder 52">
            <a:extLst>
              <a:ext uri="{FF2B5EF4-FFF2-40B4-BE49-F238E27FC236}">
                <a16:creationId xmlns:a16="http://schemas.microsoft.com/office/drawing/2014/main" id="{4EF2B609-E25B-CA5A-56BB-E39AE799F66E}"/>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0" name="Text Placeholder 43">
            <a:extLst>
              <a:ext uri="{FF2B5EF4-FFF2-40B4-BE49-F238E27FC236}">
                <a16:creationId xmlns:a16="http://schemas.microsoft.com/office/drawing/2014/main" id="{126B8FBE-6FFD-D708-4310-3DB30CC027B4}"/>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2" name="Text Placeholder 52">
            <a:extLst>
              <a:ext uri="{FF2B5EF4-FFF2-40B4-BE49-F238E27FC236}">
                <a16:creationId xmlns:a16="http://schemas.microsoft.com/office/drawing/2014/main" id="{E17864FF-4A50-DC7B-BB07-29F1C7EDA9E0}"/>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6" name="Text Placeholder 43">
            <a:extLst>
              <a:ext uri="{FF2B5EF4-FFF2-40B4-BE49-F238E27FC236}">
                <a16:creationId xmlns:a16="http://schemas.microsoft.com/office/drawing/2014/main" id="{E853F263-D870-2A56-1FC8-7D52B8128F4A}"/>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9" name="Text Placeholder 52">
            <a:extLst>
              <a:ext uri="{FF2B5EF4-FFF2-40B4-BE49-F238E27FC236}">
                <a16:creationId xmlns:a16="http://schemas.microsoft.com/office/drawing/2014/main" id="{78CA5F0D-349B-7C23-E229-ABC4D186660D}"/>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Tree>
    <p:extLst>
      <p:ext uri="{BB962C8B-B14F-4D97-AF65-F5344CB8AC3E}">
        <p14:creationId xmlns:p14="http://schemas.microsoft.com/office/powerpoint/2010/main" val="571548755"/>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ta Enablement">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728259" y="1589622"/>
            <a:ext cx="5367741" cy="1637950"/>
          </a:xfrm>
        </p:spPr>
        <p:txBody>
          <a:bodyPr anchor="b">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3600" b="0" kern="1200" cap="none" spc="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728259" y="3290361"/>
            <a:ext cx="5367741" cy="1866900"/>
          </a:xfrm>
          <a:prstGeom prst="rect">
            <a:avLst/>
          </a:prstGeom>
        </p:spPr>
        <p:txBody>
          <a:bodyPr lIns="0" tIns="0" rIns="0" bIns="0" anchor="t"/>
          <a:lstStyle>
            <a:lvl1pPr marL="0" indent="0" algn="l">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 name="Picture 1">
            <a:extLst>
              <a:ext uri="{FF2B5EF4-FFF2-40B4-BE49-F238E27FC236}">
                <a16:creationId xmlns:a16="http://schemas.microsoft.com/office/drawing/2014/main" id="{194AE8B9-24EC-2F43-03DB-98F6B905480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412129" y="137699"/>
            <a:ext cx="8779871" cy="6582602"/>
          </a:xfrm>
          <a:prstGeom prst="rect">
            <a:avLst/>
          </a:prstGeom>
        </p:spPr>
      </p:pic>
    </p:spTree>
    <p:extLst>
      <p:ext uri="{BB962C8B-B14F-4D97-AF65-F5344CB8AC3E}">
        <p14:creationId xmlns:p14="http://schemas.microsoft.com/office/powerpoint/2010/main" val="3411668831"/>
      </p:ext>
    </p:extLst>
  </p:cSld>
  <p:clrMapOvr>
    <a:masterClrMapping/>
  </p:clrMapOvr>
  <p:transition>
    <p:fade/>
  </p:transition>
  <p:extLst>
    <p:ext uri="{DCECCB84-F9BA-43D5-87BE-67443E8EF086}">
      <p15:sldGuideLst xmlns:p15="http://schemas.microsoft.com/office/powerpoint/2012/main">
        <p15:guide id="26" pos="6717">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32E6C3B5-13EC-89AC-9065-BD1DF6AD249A}"/>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85673"/>
            <a:ext cx="4224009" cy="5877053"/>
          </a:xfrm>
          <a:prstGeom prst="rect">
            <a:avLst/>
          </a:prstGeom>
        </p:spPr>
      </p:pic>
      <p:pic>
        <p:nvPicPr>
          <p:cNvPr id="69" name="Picture 68">
            <a:extLst>
              <a:ext uri="{FF2B5EF4-FFF2-40B4-BE49-F238E27FC236}">
                <a16:creationId xmlns:a16="http://schemas.microsoft.com/office/drawing/2014/main" id="{C441A260-C69B-50D3-BEEB-74BB88A066DC}"/>
              </a:ext>
              <a:ext uri="{C183D7F6-B498-43B3-948B-1728B52AA6E4}">
                <adec:decorative xmlns:adec="http://schemas.microsoft.com/office/drawing/2017/decorative" val="1"/>
              </a:ext>
            </a:extLst>
          </p:cNvPr>
          <p:cNvPicPr>
            <a:picLocks noChangeAspect="1"/>
          </p:cNvPicPr>
          <p:nvPr/>
        </p:nvPicPr>
        <p:blipFill rotWithShape="1">
          <a:blip r:embed="rId3" cstate="email">
            <a:alphaModFix amt="2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rcRect t="-7641" r="-95448" b="-13920"/>
          <a:stretch/>
        </p:blipFill>
        <p:spPr>
          <a:xfrm>
            <a:off x="1" y="-1"/>
            <a:ext cx="3468573" cy="6858001"/>
          </a:xfrm>
          <a:custGeom>
            <a:avLst/>
            <a:gdLst>
              <a:gd name="connsiteX0" fmla="*/ 0 w 3468573"/>
              <a:gd name="connsiteY0" fmla="*/ 0 h 6858001"/>
              <a:gd name="connsiteX1" fmla="*/ 3468573 w 3468573"/>
              <a:gd name="connsiteY1" fmla="*/ 0 h 6858001"/>
              <a:gd name="connsiteX2" fmla="*/ 3468573 w 3468573"/>
              <a:gd name="connsiteY2" fmla="*/ 6858001 h 6858001"/>
              <a:gd name="connsiteX3" fmla="*/ 0 w 3468573"/>
              <a:gd name="connsiteY3" fmla="*/ 6858001 h 6858001"/>
              <a:gd name="connsiteX4" fmla="*/ 0 w 3468573"/>
              <a:gd name="connsiteY4" fmla="*/ 5711843 h 6858001"/>
              <a:gd name="connsiteX5" fmla="*/ 227890 w 3468573"/>
              <a:gd name="connsiteY5" fmla="*/ 5602063 h 6858001"/>
              <a:gd name="connsiteX6" fmla="*/ 1626657 w 3468573"/>
              <a:gd name="connsiteY6" fmla="*/ 3251886 h 6858001"/>
              <a:gd name="connsiteX7" fmla="*/ 227890 w 3468573"/>
              <a:gd name="connsiteY7" fmla="*/ 901709 h 6858001"/>
              <a:gd name="connsiteX8" fmla="*/ 0 w 3468573"/>
              <a:gd name="connsiteY8" fmla="*/ 791929 h 6858001"/>
              <a:gd name="connsiteX9" fmla="*/ 0 w 3468573"/>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68573" h="6858001">
                <a:moveTo>
                  <a:pt x="0" y="0"/>
                </a:moveTo>
                <a:lnTo>
                  <a:pt x="3468573" y="0"/>
                </a:lnTo>
                <a:lnTo>
                  <a:pt x="3468573" y="6858001"/>
                </a:lnTo>
                <a:lnTo>
                  <a:pt x="0" y="6858001"/>
                </a:lnTo>
                <a:lnTo>
                  <a:pt x="0" y="5711843"/>
                </a:lnTo>
                <a:lnTo>
                  <a:pt x="227890" y="5602063"/>
                </a:lnTo>
                <a:cubicBezTo>
                  <a:pt x="1061059" y="5149459"/>
                  <a:pt x="1626657" y="4266724"/>
                  <a:pt x="1626657" y="3251886"/>
                </a:cubicBezTo>
                <a:cubicBezTo>
                  <a:pt x="1626657" y="2237049"/>
                  <a:pt x="1061059" y="1354314"/>
                  <a:pt x="227890" y="901709"/>
                </a:cubicBezTo>
                <a:lnTo>
                  <a:pt x="0" y="791929"/>
                </a:lnTo>
                <a:lnTo>
                  <a:pt x="0" y="0"/>
                </a:lnTo>
                <a:close/>
              </a:path>
            </a:pathLst>
          </a:custGeom>
        </p:spPr>
      </p:pic>
      <p:sp>
        <p:nvSpPr>
          <p:cNvPr id="76" name="Title 1">
            <a:extLst>
              <a:ext uri="{FF2B5EF4-FFF2-40B4-BE49-F238E27FC236}">
                <a16:creationId xmlns:a16="http://schemas.microsoft.com/office/drawing/2014/main" id="{AE239223-2D18-755F-0BB5-057A9F678D82}"/>
              </a:ext>
            </a:extLst>
          </p:cNvPr>
          <p:cNvSpPr>
            <a:spLocks noGrp="1"/>
          </p:cNvSpPr>
          <p:nvPr>
            <p:ph type="title" hasCustomPrompt="1"/>
          </p:nvPr>
        </p:nvSpPr>
        <p:spPr>
          <a:xfrm>
            <a:off x="588263" y="2495550"/>
            <a:ext cx="3664423" cy="1866900"/>
          </a:xfrm>
        </p:spPr>
        <p:txBody>
          <a:bodyPr anchor="ctr">
            <a:no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US" sz="4800" b="0" kern="1200" cap="none" spc="200" baseline="0" dirty="0">
                <a:ln w="3175">
                  <a:noFill/>
                </a:ln>
                <a:gradFill>
                  <a:gsLst>
                    <a:gs pos="100000">
                      <a:schemeClr val="accent4"/>
                    </a:gs>
                    <a:gs pos="10000">
                      <a:schemeClr val="accent3"/>
                    </a:gs>
                  </a:gsLst>
                  <a:lin ang="0" scaled="1"/>
                </a:gradFill>
                <a:effectLst/>
                <a:latin typeface="+mj-lt"/>
                <a:ea typeface="+mn-ea"/>
                <a:cs typeface="Segoe UI" panose="020B0502040204020203" pitchFamily="34" charset="0"/>
              </a:defRPr>
            </a:lvl1pPr>
          </a:lstStyle>
          <a:p>
            <a:r>
              <a:rPr lang="en-US"/>
              <a:t>Add Title here</a:t>
            </a:r>
          </a:p>
        </p:txBody>
      </p:sp>
      <p:sp>
        <p:nvSpPr>
          <p:cNvPr id="77" name="Text Placeholder 43">
            <a:extLst>
              <a:ext uri="{FF2B5EF4-FFF2-40B4-BE49-F238E27FC236}">
                <a16:creationId xmlns:a16="http://schemas.microsoft.com/office/drawing/2014/main" id="{8AE3FD70-EE51-E90F-8992-DD1FBB03BB0C}"/>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7" name="Text Placeholder 52">
            <a:extLst>
              <a:ext uri="{FF2B5EF4-FFF2-40B4-BE49-F238E27FC236}">
                <a16:creationId xmlns:a16="http://schemas.microsoft.com/office/drawing/2014/main" id="{6CFD672B-9825-E29D-DAF1-73B4520A45D2}"/>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7" name="Text Placeholder 43">
            <a:extLst>
              <a:ext uri="{FF2B5EF4-FFF2-40B4-BE49-F238E27FC236}">
                <a16:creationId xmlns:a16="http://schemas.microsoft.com/office/drawing/2014/main" id="{81B82A21-E83D-90BC-79DE-7415234F487A}"/>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04" name="Text Placeholder 52">
            <a:extLst>
              <a:ext uri="{FF2B5EF4-FFF2-40B4-BE49-F238E27FC236}">
                <a16:creationId xmlns:a16="http://schemas.microsoft.com/office/drawing/2014/main" id="{45A9DD49-94C1-7029-FD28-EF8E29D0A2EC}"/>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09" name="Text Placeholder 43">
            <a:extLst>
              <a:ext uri="{FF2B5EF4-FFF2-40B4-BE49-F238E27FC236}">
                <a16:creationId xmlns:a16="http://schemas.microsoft.com/office/drawing/2014/main" id="{BEA66C0F-DC46-20F1-2555-9BC9EDC10A95}"/>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17" name="Text Placeholder 52">
            <a:extLst>
              <a:ext uri="{FF2B5EF4-FFF2-40B4-BE49-F238E27FC236}">
                <a16:creationId xmlns:a16="http://schemas.microsoft.com/office/drawing/2014/main" id="{50B54901-FF34-586B-AFD9-E20E774FA516}"/>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120" name="Text Placeholder 43">
            <a:extLst>
              <a:ext uri="{FF2B5EF4-FFF2-40B4-BE49-F238E27FC236}">
                <a16:creationId xmlns:a16="http://schemas.microsoft.com/office/drawing/2014/main" id="{FD47DD6D-EA59-E76B-FF6E-B92AF8DCF81D}"/>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182A23"/>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122" name="Text Placeholder 52">
            <a:extLst>
              <a:ext uri="{FF2B5EF4-FFF2-40B4-BE49-F238E27FC236}">
                <a16:creationId xmlns:a16="http://schemas.microsoft.com/office/drawing/2014/main" id="{C695CCB9-C8DE-5C5E-DDD9-693F0CD231EC}"/>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24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pic>
        <p:nvPicPr>
          <p:cNvPr id="43" name="Picture 42">
            <a:extLst>
              <a:ext uri="{FF2B5EF4-FFF2-40B4-BE49-F238E27FC236}">
                <a16:creationId xmlns:a16="http://schemas.microsoft.com/office/drawing/2014/main" id="{BA151E11-7F6D-DD6D-C73C-DE60F6F44B62}"/>
              </a:ext>
              <a:ext uri="{C183D7F6-B498-43B3-948B-1728B52AA6E4}">
                <adec:decorative xmlns:adec="http://schemas.microsoft.com/office/drawing/2017/decorative" val="1"/>
              </a:ext>
            </a:extLst>
          </p:cNvPr>
          <p:cNvPicPr>
            <a:picLocks noChangeAspect="1"/>
          </p:cNvPicPr>
          <p:nvPr userDrawn="1"/>
        </p:nvPicPr>
        <p:blipFill>
          <a:blip r:embed="rId5" cstate="email">
            <a:alphaModFix amt="15000"/>
            <a:extLst>
              <a:ext uri="{28A0092B-C50C-407E-A947-70E740481C1C}">
                <a14:useLocalDpi xmlns:a14="http://schemas.microsoft.com/office/drawing/2010/main"/>
              </a:ext>
            </a:extLst>
          </a:blip>
          <a:srcRect/>
          <a:stretch>
            <a:fillRect/>
          </a:stretch>
        </p:blipFill>
        <p:spPr>
          <a:xfrm rot="3421133">
            <a:off x="-2060974" y="1357859"/>
            <a:ext cx="4167778" cy="2704636"/>
          </a:xfrm>
          <a:custGeom>
            <a:avLst/>
            <a:gdLst>
              <a:gd name="connsiteX0" fmla="*/ 0 w 5011448"/>
              <a:gd name="connsiteY0" fmla="*/ 0 h 3252125"/>
              <a:gd name="connsiteX1" fmla="*/ 5011448 w 5011448"/>
              <a:gd name="connsiteY1" fmla="*/ 0 h 3252125"/>
              <a:gd name="connsiteX2" fmla="*/ 5011448 w 5011448"/>
              <a:gd name="connsiteY2" fmla="*/ 3252125 h 3252125"/>
              <a:gd name="connsiteX3" fmla="*/ 0 w 5011448"/>
              <a:gd name="connsiteY3" fmla="*/ 0 h 3252125"/>
            </a:gdLst>
            <a:ahLst/>
            <a:cxnLst>
              <a:cxn ang="0">
                <a:pos x="connsiteX0" y="connsiteY0"/>
              </a:cxn>
              <a:cxn ang="0">
                <a:pos x="connsiteX1" y="connsiteY1"/>
              </a:cxn>
              <a:cxn ang="0">
                <a:pos x="connsiteX2" y="connsiteY2"/>
              </a:cxn>
              <a:cxn ang="0">
                <a:pos x="connsiteX3" y="connsiteY3"/>
              </a:cxn>
            </a:cxnLst>
            <a:rect l="l" t="t" r="r" b="b"/>
            <a:pathLst>
              <a:path w="5011448" h="3252125">
                <a:moveTo>
                  <a:pt x="0" y="0"/>
                </a:moveTo>
                <a:lnTo>
                  <a:pt x="5011448" y="0"/>
                </a:lnTo>
                <a:lnTo>
                  <a:pt x="5011448" y="3252125"/>
                </a:lnTo>
                <a:lnTo>
                  <a:pt x="0" y="0"/>
                </a:lnTo>
                <a:close/>
              </a:path>
            </a:pathLst>
          </a:custGeom>
        </p:spPr>
      </p:pic>
    </p:spTree>
    <p:extLst>
      <p:ext uri="{BB962C8B-B14F-4D97-AF65-F5344CB8AC3E}">
        <p14:creationId xmlns:p14="http://schemas.microsoft.com/office/powerpoint/2010/main" val="354338113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FEDC0274-6B2F-3D49-0CE2-98354E1022BA}"/>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Tree>
    <p:extLst>
      <p:ext uri="{BB962C8B-B14F-4D97-AF65-F5344CB8AC3E}">
        <p14:creationId xmlns:p14="http://schemas.microsoft.com/office/powerpoint/2010/main" val="3309069025"/>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entered Tit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pic>
        <p:nvPicPr>
          <p:cNvPr id="9" name="Graphic 8">
            <a:extLst>
              <a:ext uri="{FF2B5EF4-FFF2-40B4-BE49-F238E27FC236}">
                <a16:creationId xmlns:a16="http://schemas.microsoft.com/office/drawing/2014/main" id="{8B28C8CB-60BF-0B5B-D34F-5850AB2B9803}"/>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Tree>
    <p:extLst>
      <p:ext uri="{BB962C8B-B14F-4D97-AF65-F5344CB8AC3E}">
        <p14:creationId xmlns:p14="http://schemas.microsoft.com/office/powerpoint/2010/main" val="1871767281"/>
      </p:ext>
    </p:extLst>
  </p:cSld>
  <p:clrMapOvr>
    <a:masterClrMapping/>
  </p:clrMapOvr>
  <p:transition>
    <p:fade/>
  </p:transition>
  <p:extLst>
    <p:ext uri="{DCECCB84-F9BA-43D5-87BE-67443E8EF086}">
      <p15:sldGuideLst xmlns:p15="http://schemas.microsoft.com/office/powerpoint/2012/main">
        <p15:guide id="15" pos="3336">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6959ED7-B470-7E62-6E00-2A972103848B}"/>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52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C1BEA98-B510-73E7-573B-A6C60E9C6E6D}"/>
              </a:ext>
              <a:ext uri="{C183D7F6-B498-43B3-948B-1728B52AA6E4}">
                <adec:decorative xmlns:adec="http://schemas.microsoft.com/office/drawing/2017/decorative" val="1"/>
              </a:ext>
            </a:extLst>
          </p:cNvPr>
          <p:cNvPicPr>
            <a:picLocks noChangeAspect="1"/>
          </p:cNvPicPr>
          <p:nvPr userDrawn="1"/>
        </p:nvPicPr>
        <p:blipFill rotWithShape="1">
          <a:blip r:embed="rId2" cstate="email">
            <a:lum bright="100000"/>
            <a:alphaModFix amt="3000"/>
            <a:extLst>
              <a:ext uri="{28A0092B-C50C-407E-A947-70E740481C1C}">
                <a14:useLocalDpi xmlns:a14="http://schemas.microsoft.com/office/drawing/2010/main"/>
              </a:ext>
              <a:ext uri="{96DAC541-7B7A-43D3-8B79-37D633B846F1}">
                <asvg:svgBlip xmlns:asvg="http://schemas.microsoft.com/office/drawing/2016/SVG/main" r:embed="rId3"/>
              </a:ext>
            </a:extLst>
          </a:blip>
          <a:srcRect t="20225" r="7581"/>
          <a:stretch/>
        </p:blipFill>
        <p:spPr>
          <a:xfrm>
            <a:off x="10767644" y="0"/>
            <a:ext cx="1424356" cy="1445741"/>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98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228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328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762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484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9021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9" Type="http://schemas.openxmlformats.org/officeDocument/2006/relationships/image" Target="../media/image4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21E37FC-0A17-C45A-8387-54C3D4441AFB}"/>
              </a:ext>
            </a:extLst>
          </p:cNvPr>
          <p:cNvPicPr>
            <a:picLocks noChangeAspect="1"/>
          </p:cNvPicPr>
          <p:nvPr userDrawn="1"/>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91293286"/>
      </p:ext>
    </p:extLst>
  </p:cSld>
  <p:clrMap bg1="dk1" tx1="lt1" bg2="dk2" tx2="lt2" accent1="accent1" accent2="accent2" accent3="accent3" accent4="accent4" accent5="accent5" accent6="accent6" hlink="hlink" folHlink="folHlink"/>
  <p:sldLayoutIdLst>
    <p:sldLayoutId id="2147486238" r:id="rId1"/>
    <p:sldLayoutId id="2147486239" r:id="rId2"/>
    <p:sldLayoutId id="2147486240" r:id="rId3"/>
    <p:sldLayoutId id="2147486241" r:id="rId4"/>
    <p:sldLayoutId id="2147486242" r:id="rId5"/>
    <p:sldLayoutId id="2147486243" r:id="rId6"/>
    <p:sldLayoutId id="2147486244" r:id="rId7"/>
    <p:sldLayoutId id="2147486245" r:id="rId8"/>
    <p:sldLayoutId id="2147486246" r:id="rId9"/>
    <p:sldLayoutId id="2147486247" r:id="rId10"/>
    <p:sldLayoutId id="2147486248" r:id="rId11"/>
    <p:sldLayoutId id="2147486249" r:id="rId12"/>
    <p:sldLayoutId id="2147486250" r:id="rId13"/>
    <p:sldLayoutId id="2147486251" r:id="rId14"/>
    <p:sldLayoutId id="2147486252" r:id="rId15"/>
    <p:sldLayoutId id="2147486253" r:id="rId16"/>
    <p:sldLayoutId id="2147486254" r:id="rId17"/>
    <p:sldLayoutId id="2147486255" r:id="rId18"/>
    <p:sldLayoutId id="2147486256" r:id="rId19"/>
    <p:sldLayoutId id="2147486257" r:id="rId20"/>
    <p:sldLayoutId id="2147486258" r:id="rId21"/>
    <p:sldLayoutId id="2147486259" r:id="rId22"/>
    <p:sldLayoutId id="2147486260" r:id="rId23"/>
    <p:sldLayoutId id="2147486261" r:id="rId24"/>
    <p:sldLayoutId id="2147486262" r:id="rId25"/>
    <p:sldLayoutId id="2147486263" r:id="rId26"/>
    <p:sldLayoutId id="2147486264" r:id="rId27"/>
    <p:sldLayoutId id="2147486265" r:id="rId28"/>
    <p:sldLayoutId id="2147486266" r:id="rId29"/>
    <p:sldLayoutId id="2147486267" r:id="rId30"/>
    <p:sldLayoutId id="2147486268" r:id="rId31"/>
    <p:sldLayoutId id="2147486269" r:id="rId32"/>
    <p:sldLayoutId id="2147486270" r:id="rId33"/>
    <p:sldLayoutId id="2147486271" r:id="rId34"/>
    <p:sldLayoutId id="2147486272" r:id="rId35"/>
    <p:sldLayoutId id="2147486273" r:id="rId36"/>
    <p:sldLayoutId id="2147486274" r:id="rId37"/>
    <p:sldLayoutId id="2147486275" r:id="rId38"/>
    <p:sldLayoutId id="2147486276" r:id="rId39"/>
    <p:sldLayoutId id="2147486277" r:id="rId40"/>
    <p:sldLayoutId id="2147486278" r:id="rId41"/>
    <p:sldLayoutId id="2147486279" r:id="rId42"/>
    <p:sldLayoutId id="2147486280" r:id="rId43"/>
    <p:sldLayoutId id="2147486281" r:id="rId44"/>
    <p:sldLayoutId id="2147486282" r:id="rId45"/>
    <p:sldLayoutId id="2147486283" r:id="rId46"/>
    <p:sldLayoutId id="2147486284" r:id="rId47"/>
    <p:sldLayoutId id="2147487564" r:id="rId48"/>
    <p:sldLayoutId id="2147487736" r:id="rId49"/>
    <p:sldLayoutId id="2147487737"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a:extLst>
              <a:ext uri="{FF2B5EF4-FFF2-40B4-BE49-F238E27FC236}">
                <a16:creationId xmlns:a16="http://schemas.microsoft.com/office/drawing/2014/main" id="{F6C8FD6F-165D-3035-6D4B-C6AE419BD1FC}"/>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0" y="0"/>
            <a:ext cx="12203780" cy="6864626"/>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55" name="Picture 54">
            <a:extLst>
              <a:ext uri="{FF2B5EF4-FFF2-40B4-BE49-F238E27FC236}">
                <a16:creationId xmlns:a16="http://schemas.microsoft.com/office/drawing/2014/main" id="{360A7ADA-9484-CE62-12C1-FB2A10263F0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0" y="0"/>
            <a:ext cx="12188952" cy="6851372"/>
          </a:xfrm>
          <a:prstGeom prst="rect">
            <a:avLst/>
          </a:prstGeom>
        </p:spPr>
      </p:pic>
    </p:spTree>
    <p:extLst>
      <p:ext uri="{BB962C8B-B14F-4D97-AF65-F5344CB8AC3E}">
        <p14:creationId xmlns:p14="http://schemas.microsoft.com/office/powerpoint/2010/main" val="2348274586"/>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1">
          <p15:clr>
            <a:srgbClr val="C35EA4"/>
          </p15:clr>
        </p15:guide>
        <p15:guide id="17" pos="7310">
          <p15:clr>
            <a:srgbClr val="C35EA4"/>
          </p15:clr>
        </p15:guide>
        <p15:guide id="25" orient="horz" pos="369">
          <p15:clr>
            <a:srgbClr val="C35EA4"/>
          </p15:clr>
        </p15:guide>
        <p15:guide id="27" orient="horz" pos="184">
          <p15:clr>
            <a:srgbClr val="A4A3A4"/>
          </p15:clr>
        </p15:guide>
        <p15:guide id="28" pos="182">
          <p15:clr>
            <a:srgbClr val="A4A3A4"/>
          </p15:clr>
        </p15:guide>
        <p15:guide id="29" orient="horz" pos="4135">
          <p15:clr>
            <a:srgbClr val="A4A3A4"/>
          </p15:clr>
        </p15:guide>
        <p15:guide id="30" pos="7495">
          <p15:clr>
            <a:srgbClr val="A4A3A4"/>
          </p15:clr>
        </p15:guide>
        <p15:guide id="31" orient="horz" pos="4008">
          <p15:clr>
            <a:srgbClr val="F26B43"/>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529">
          <p15:clr>
            <a:srgbClr val="A4A3A4"/>
          </p15:clr>
        </p15:guide>
        <p15:guide id="49" pos="5715">
          <p15:clr>
            <a:srgbClr val="A4A3A4"/>
          </p15:clr>
        </p15:guide>
        <p15:guide id="50" pos="776">
          <p15:clr>
            <a:srgbClr val="A4A3A4"/>
          </p15:clr>
        </p15:guide>
        <p15:guide id="51" pos="6123">
          <p15:clr>
            <a:srgbClr val="A4A3A4"/>
          </p15:clr>
        </p15:guide>
        <p15:guide id="52" pos="6309">
          <p15:clr>
            <a:srgbClr val="A4A3A4"/>
          </p15:clr>
        </p15:guide>
        <p15:guide id="53" pos="6717">
          <p15:clr>
            <a:srgbClr val="A4A3A4"/>
          </p15:clr>
        </p15:guide>
        <p15:guide id="54" pos="6904">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4" name="Picture 3">
            <a:extLst>
              <a:ext uri="{FF2B5EF4-FFF2-40B4-BE49-F238E27FC236}">
                <a16:creationId xmlns:a16="http://schemas.microsoft.com/office/drawing/2014/main" id="{DB917F26-4214-65EB-9E47-338164E7D481}"/>
              </a:ext>
              <a:ext uri="{C183D7F6-B498-43B3-948B-1728B52AA6E4}">
                <adec:decorative xmlns:adec="http://schemas.microsoft.com/office/drawing/2017/decorative" val="1"/>
              </a:ext>
            </a:extLst>
          </p:cNvPr>
          <p:cNvPicPr>
            <a:picLocks noChangeAspect="1"/>
          </p:cNvPicPr>
          <p:nvPr userDrawn="1"/>
        </p:nvPicPr>
        <p:blipFill>
          <a:blip r:embed="rId9" cstate="email">
            <a:alphaModFix amt="2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9892646"/>
      </p:ext>
    </p:extLst>
  </p:cSld>
  <p:clrMap bg1="dk1" tx1="lt1" bg2="dk2" tx2="lt2" accent1="accent1" accent2="accent2" accent3="accent3" accent4="accent4" accent5="accent5" accent6="accent6" hlink="hlink" folHlink="folHlink"/>
  <p:sldLayoutIdLst>
    <p:sldLayoutId id="2147487702" r:id="rId1"/>
    <p:sldLayoutId id="2147487703" r:id="rId2"/>
    <p:sldLayoutId id="2147487704" r:id="rId3"/>
    <p:sldLayoutId id="2147487705" r:id="rId4"/>
    <p:sldLayoutId id="2147487706" r:id="rId5"/>
    <p:sldLayoutId id="2147487707" r:id="rId6"/>
    <p:sldLayoutId id="2147487708"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4">
          <p15:clr>
            <a:srgbClr val="C35EA4"/>
          </p15:clr>
        </p15:guide>
        <p15:guide id="17" pos="7305">
          <p15:clr>
            <a:srgbClr val="C35EA4"/>
          </p15:clr>
        </p15:guide>
        <p15:guide id="25" orient="horz" pos="369">
          <p15:clr>
            <a:srgbClr val="C35EA4"/>
          </p15:clr>
        </p15:guide>
        <p15:guide id="27" orient="horz" pos="184">
          <p15:clr>
            <a:srgbClr val="A4A3A4"/>
          </p15:clr>
        </p15:guide>
        <p15:guide id="28" pos="180">
          <p15:clr>
            <a:srgbClr val="A4A3A4"/>
          </p15:clr>
        </p15:guide>
        <p15:guide id="29" orient="horz" pos="4135">
          <p15:clr>
            <a:srgbClr val="A4A3A4"/>
          </p15:clr>
        </p15:guide>
        <p15:guide id="30" pos="7495">
          <p15:clr>
            <a:srgbClr val="A4A3A4"/>
          </p15:clr>
        </p15:guide>
        <p15:guide id="31" orient="horz" pos="4008">
          <p15:clr>
            <a:srgbClr val="F26B43"/>
          </p15:clr>
        </p15:guide>
        <p15:guide id="32" pos="776">
          <p15:clr>
            <a:srgbClr val="A4A3A4"/>
          </p15:clr>
        </p15:guide>
        <p15:guide id="33" pos="962">
          <p15:clr>
            <a:srgbClr val="A4A3A4"/>
          </p15:clr>
        </p15:guide>
        <p15:guide id="34" pos="1370">
          <p15:clr>
            <a:srgbClr val="A4A3A4"/>
          </p15:clr>
        </p15:guide>
        <p15:guide id="35" pos="1556">
          <p15:clr>
            <a:srgbClr val="A4A3A4"/>
          </p15:clr>
        </p15:guide>
        <p15:guide id="36" pos="1964">
          <p15:clr>
            <a:srgbClr val="A4A3A4"/>
          </p15:clr>
        </p15:guide>
        <p15:guide id="37" pos="2150">
          <p15:clr>
            <a:srgbClr val="A4A3A4"/>
          </p15:clr>
        </p15:guide>
        <p15:guide id="38" pos="2558">
          <p15:clr>
            <a:srgbClr val="A4A3A4"/>
          </p15:clr>
        </p15:guide>
        <p15:guide id="39" pos="2744">
          <p15:clr>
            <a:srgbClr val="A4A3A4"/>
          </p15:clr>
        </p15:guide>
        <p15:guide id="40" pos="3153">
          <p15:clr>
            <a:srgbClr val="A4A3A4"/>
          </p15:clr>
        </p15:guide>
        <p15:guide id="41" pos="3338">
          <p15:clr>
            <a:srgbClr val="A4A3A4"/>
          </p15:clr>
        </p15:guide>
        <p15:guide id="42" pos="3747">
          <p15:clr>
            <a:srgbClr val="A4A3A4"/>
          </p15:clr>
        </p15:guide>
        <p15:guide id="43" pos="3933">
          <p15:clr>
            <a:srgbClr val="A4A3A4"/>
          </p15:clr>
        </p15:guide>
        <p15:guide id="44" pos="5121">
          <p15:clr>
            <a:srgbClr val="A4A3A4"/>
          </p15:clr>
        </p15:guide>
        <p15:guide id="45" pos="4340">
          <p15:clr>
            <a:srgbClr val="A4A3A4"/>
          </p15:clr>
        </p15:guide>
        <p15:guide id="46" pos="4527">
          <p15:clr>
            <a:srgbClr val="A4A3A4"/>
          </p15:clr>
        </p15:guide>
        <p15:guide id="47" pos="4934">
          <p15:clr>
            <a:srgbClr val="A4A3A4"/>
          </p15:clr>
        </p15:guide>
        <p15:guide id="48" pos="5528">
          <p15:clr>
            <a:srgbClr val="A4A3A4"/>
          </p15:clr>
        </p15:guide>
        <p15:guide id="49" pos="5715">
          <p15:clr>
            <a:srgbClr val="A4A3A4"/>
          </p15:clr>
        </p15:guide>
        <p15:guide id="50" pos="6123">
          <p15:clr>
            <a:srgbClr val="A4A3A4"/>
          </p15:clr>
        </p15:guide>
        <p15:guide id="51" pos="6309">
          <p15:clr>
            <a:srgbClr val="A4A3A4"/>
          </p15:clr>
        </p15:guide>
        <p15:guide id="52" pos="6717">
          <p15:clr>
            <a:srgbClr val="A4A3A4"/>
          </p15:clr>
        </p15:guide>
        <p15:guide id="53" pos="6903">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bartczernicki/" TargetMode="External"/><Relationship Id="rId2" Type="http://schemas.openxmlformats.org/officeDocument/2006/relationships/hyperlink" Target="mailto:bczernicki@microsoft.com" TargetMode="External"/><Relationship Id="rId1" Type="http://schemas.openxmlformats.org/officeDocument/2006/relationships/slideLayout" Target="../slideLayouts/slideLayout49.xml"/><Relationship Id="rId5" Type="http://schemas.openxmlformats.org/officeDocument/2006/relationships/hyperlink" Target="https://github.com/bartczernicki" TargetMode="External"/><Relationship Id="rId4" Type="http://schemas.openxmlformats.org/officeDocument/2006/relationships/hyperlink" Target="https://twitter.com/bartczernicki"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 Type="http://schemas.openxmlformats.org/officeDocument/2006/relationships/notesSlide" Target="../notesSlides/notesSlide3.xml"/><Relationship Id="rId16" Type="http://schemas.openxmlformats.org/officeDocument/2006/relationships/image" Target="../media/image86.svg"/><Relationship Id="rId20" Type="http://schemas.openxmlformats.org/officeDocument/2006/relationships/image" Target="../media/image90.svg"/><Relationship Id="rId1" Type="http://schemas.openxmlformats.org/officeDocument/2006/relationships/slideLayout" Target="../slideLayouts/slideLayout12.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s>
</file>

<file path=ppt/slides/_rels/slide13.xml.rels><?xml version="1.0" encoding="UTF-8" standalone="yes"?>
<Relationships xmlns="http://schemas.openxmlformats.org/package/2006/relationships"><Relationship Id="rId3" Type="http://schemas.openxmlformats.org/officeDocument/2006/relationships/hyperlink" Target="https://www.linklaters.com/en/about-us/news-and-deals/news/2023/november/linklaters-rolls-out-laila-the-firms-upgraded-chatbot" TargetMode="External"/><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8.xml"/><Relationship Id="rId6" Type="http://schemas.openxmlformats.org/officeDocument/2006/relationships/hyperlink" Target="https://learn.microsoft.com/en-us/legal/cognitive-services/openai/overview" TargetMode="External"/><Relationship Id="rId5" Type="http://schemas.openxmlformats.org/officeDocument/2006/relationships/image" Target="../media/image97.png"/><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8.xml"/><Relationship Id="rId5" Type="http://schemas.openxmlformats.org/officeDocument/2006/relationships/image" Target="../media/image97.png"/><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zure.microsoft.com/en-us/products/ai-services/ai-content-safety/"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oai/modifiedaccess" TargetMode="External"/><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i-services/openai/concepts/content-filter" TargetMode="External"/><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2.png"/><Relationship Id="rId1" Type="http://schemas.openxmlformats.org/officeDocument/2006/relationships/slideLayout" Target="../slideLayouts/slideLayout48.xml"/><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hyperlink" Target="https://customers.microsoft.com/en-us/story/1708363975144162321-cliffordchance-professional-services-azure-en-united-kingdom" TargetMode="External"/><Relationship Id="rId2" Type="http://schemas.openxmlformats.org/officeDocument/2006/relationships/image" Target="../media/image55.png"/><Relationship Id="rId1" Type="http://schemas.openxmlformats.org/officeDocument/2006/relationships/slideLayout" Target="../slideLayouts/slideLayout50.xml"/><Relationship Id="rId5" Type="http://schemas.openxmlformats.org/officeDocument/2006/relationships/image" Target="../media/image56.png"/><Relationship Id="rId4" Type="http://schemas.openxmlformats.org/officeDocument/2006/relationships/hyperlink" Target="https://www.capitalbrief.com/article/microsofts-copilot-is-changing-the-way-minterellison-trains-graduates-1d0e837d-9a0f-4c8c-9efa-d2884fadb80b/preview/?utm_campaign=diplomatic-greenwashing&amp;utm_medium=newsletter&amp;utm_source=newsletter.letterofintent.com.au"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azure/ai-services/openai/concepts/system-message" TargetMode="External"/><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12.xml"/><Relationship Id="rId4" Type="http://schemas.openxmlformats.org/officeDocument/2006/relationships/hyperlink" Target="https://www.bing.com/search?q=Bing+AI&amp;showconv=1"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microsoft.com/en-us/haxtoolkit/" TargetMode="External"/><Relationship Id="rId2" Type="http://schemas.openxmlformats.org/officeDocument/2006/relationships/image" Target="../media/image116.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hyperlink" Target="https://www.microsoft.com/en-us/security/blog/2023/08/07/microsoft-ai-red-team-building-future-of-safer-ai/"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i-services/openai/how-to/content-filters" TargetMode="External"/><Relationship Id="rId13" Type="http://schemas.openxmlformats.org/officeDocument/2006/relationships/hyperlink" Target="https://learn.microsoft.com/en-us/azure/machine-learning/how-to-use-foundation-models?view=azureml-api-2" TargetMode="External"/><Relationship Id="rId18" Type="http://schemas.openxmlformats.org/officeDocument/2006/relationships/hyperlink" Target="https://learn.microsoft.com/en-us/azure/machine-learning/concept-enterprise-security?view=azureml-api-2" TargetMode="External"/><Relationship Id="rId26" Type="http://schemas.openxmlformats.org/officeDocument/2006/relationships/hyperlink" Target="https://learn.microsoft.com/en-us/legal/cognitive-services/openai/overview#operate" TargetMode="External"/><Relationship Id="rId3" Type="http://schemas.openxmlformats.org/officeDocument/2006/relationships/hyperlink" Target="https://learn.microsoft.com/en-us/azure/ai-services/content-safety/overview" TargetMode="External"/><Relationship Id="rId21" Type="http://schemas.openxmlformats.org/officeDocument/2006/relationships/hyperlink" Target="https://www.microsoft.com/en-us/haxtoolkit/playbook/" TargetMode="External"/><Relationship Id="rId7" Type="http://schemas.openxmlformats.org/officeDocument/2006/relationships/hyperlink" Target="https://learn.microsoft.com/en-us/azure/ai-services/openai/how-to/fine-tuning?pivots=programming-language-studio" TargetMode="External"/><Relationship Id="rId12" Type="http://schemas.openxmlformats.org/officeDocument/2006/relationships/hyperlink" Target="https://azure.microsoft.com/en-us/products/machine-learning/" TargetMode="External"/><Relationship Id="rId17" Type="http://schemas.openxmlformats.org/officeDocument/2006/relationships/hyperlink" Target="https://learn.microsoft.com/en-us/azure/machine-learning/prompt-flow/how-to-develop-an-evaluation-flow?view=azureml-api-2" TargetMode="External"/><Relationship Id="rId25" Type="http://schemas.openxmlformats.org/officeDocument/2006/relationships/hyperlink" Target="https://learn.microsoft.com/en-us/azure/ai-services/openai/concepts/red-teaming" TargetMode="External"/><Relationship Id="rId2" Type="http://schemas.openxmlformats.org/officeDocument/2006/relationships/hyperlink" Target="https://azure.microsoft.com/en-us/products/ai-services/ai-content-safety" TargetMode="External"/><Relationship Id="rId16" Type="http://schemas.openxmlformats.org/officeDocument/2006/relationships/hyperlink" Target="https://learn.microsoft.com/en-us/azure/machine-learning/prompt-flow/how-to-bulk-test-evaluate-flow?view=azureml-api-2" TargetMode="External"/><Relationship Id="rId20" Type="http://schemas.openxmlformats.org/officeDocument/2006/relationships/hyperlink" Target="https://blogs.microsoft.com/wp-content/uploads/prod/sites/5/2022/06/Microsoft-RAI-Impact-Assessment-Template.pdf" TargetMode="External"/><Relationship Id="rId29" Type="http://schemas.openxmlformats.org/officeDocument/2006/relationships/hyperlink" Target="https://learn.microsoft.com/en-us/training/modules/finetune-foundation-model-with-azure-machine-learning/" TargetMode="External"/><Relationship Id="rId1" Type="http://schemas.openxmlformats.org/officeDocument/2006/relationships/slideLayout" Target="../slideLayouts/slideLayout12.xml"/><Relationship Id="rId6" Type="http://schemas.openxmlformats.org/officeDocument/2006/relationships/hyperlink" Target="https://azure.microsoft.com/en-us/products/ai-services/openai-service" TargetMode="External"/><Relationship Id="rId11" Type="http://schemas.openxmlformats.org/officeDocument/2006/relationships/hyperlink" Target="https://learn.microsoft.com/en-us/legal/cognitive-services/openai/transparency-note?tabs=text" TargetMode="External"/><Relationship Id="rId24" Type="http://schemas.openxmlformats.org/officeDocument/2006/relationships/hyperlink" Target="https://learn.microsoft.com/en-us/azure/ai-services/openai/concepts/prompt-engineering" TargetMode="External"/><Relationship Id="rId32" Type="http://schemas.openxmlformats.org/officeDocument/2006/relationships/hyperlink" Target="https://blogs.microsoft.com/on-the-issues/2023/07/26/anthropic-google-microsoft-openai-launch-frontier-model-forum/" TargetMode="External"/><Relationship Id="rId5" Type="http://schemas.openxmlformats.org/officeDocument/2006/relationships/hyperlink" Target="https://learn.microsoft.com/en-us/legal/cognitive-services/content-safety/transparency-note?context=%2Fazure%2Fai-services%2Fcontent-safety%2Fcontext%2Fcontext" TargetMode="External"/><Relationship Id="rId15" Type="http://schemas.openxmlformats.org/officeDocument/2006/relationships/hyperlink" Target="https://learn.microsoft.com/en-us/azure/machine-learning/prompt-flow/overview-what-is-prompt-flow?view=azureml-api-2" TargetMode="External"/><Relationship Id="rId23" Type="http://schemas.openxmlformats.org/officeDocument/2006/relationships/hyperlink" Target="https://learn.microsoft.com/en-us/legal/cognitive-services/openai/overview#mitigate" TargetMode="External"/><Relationship Id="rId28" Type="http://schemas.openxmlformats.org/officeDocument/2006/relationships/hyperlink" Target="https://learn.microsoft.com/en-us/training/paths/develop-ai-solutions-azure-openai/" TargetMode="External"/><Relationship Id="rId10" Type="http://schemas.openxmlformats.org/officeDocument/2006/relationships/hyperlink" Target="https://learn.microsoft.com/en-us/azure/ai-services/openai/concepts/advanced-prompt-engineering?pivots=programming-language-completions" TargetMode="External"/><Relationship Id="rId19" Type="http://schemas.openxmlformats.org/officeDocument/2006/relationships/hyperlink" Target="https://aka.ms/RAIStandardPDF" TargetMode="External"/><Relationship Id="rId31" Type="http://schemas.openxmlformats.org/officeDocument/2006/relationships/hyperlink" Target="https://blogs.microsoft.com/on-the-issues/2023/07/21/commitment-safe-secure-ai/" TargetMode="External"/><Relationship Id="rId4" Type="http://schemas.openxmlformats.org/officeDocument/2006/relationships/hyperlink" Target="https://learn.microsoft.com/en-us/azure/ai-services/content-safety/concepts/harm-categories" TargetMode="External"/><Relationship Id="rId9" Type="http://schemas.openxmlformats.org/officeDocument/2006/relationships/hyperlink" Target="https://learn.microsoft.com/en-us/azure/ai-services/openai/use-your-data-quickstart?tabs=command-line&amp;pivots=programming-language-studio" TargetMode="External"/><Relationship Id="rId14" Type="http://schemas.openxmlformats.org/officeDocument/2006/relationships/hyperlink" Target="https://learn.microsoft.com/en-us/azure/machine-learning/concept-retrieval-augmented-generation?view=azureml-api-2" TargetMode="External"/><Relationship Id="rId22" Type="http://schemas.openxmlformats.org/officeDocument/2006/relationships/hyperlink" Target="https://learn.microsoft.com/en-us/legal/cognitive-services/openai/overview#identify" TargetMode="External"/><Relationship Id="rId27" Type="http://schemas.openxmlformats.org/officeDocument/2006/relationships/hyperlink" Target="https://learn.microsoft.com/en-us/ai/" TargetMode="External"/><Relationship Id="rId30" Type="http://schemas.openxmlformats.org/officeDocument/2006/relationships/hyperlink" Target="https://blogs.microsoft.com/on-the-issues/2023/05/01/responsible-ai-standards-principles-governance-progres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8.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www.microsoft.com/en-us/ai/ai-business-value-and-benefits" TargetMode="External"/><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hyperlink" Target="https://blogs.microsoft.com/blog/2023/11/02/new-study-validates-the-business-value-and-opportunity-of-ai/"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A20DF55-1675-AAB3-2BB0-38E13E216957}"/>
              </a:ext>
            </a:extLst>
          </p:cNvPr>
          <p:cNvSpPr>
            <a:spLocks noGrp="1"/>
          </p:cNvSpPr>
          <p:nvPr>
            <p:ph type="title"/>
          </p:nvPr>
        </p:nvSpPr>
        <p:spPr>
          <a:xfrm>
            <a:off x="488506" y="1309266"/>
            <a:ext cx="7975010" cy="1231106"/>
          </a:xfrm>
        </p:spPr>
        <p:txBody>
          <a:bodyPr/>
          <a:lstStyle/>
          <a:p>
            <a:r>
              <a:rPr lang="en-US" dirty="0">
                <a:solidFill>
                  <a:srgbClr val="E946FF"/>
                </a:solidFill>
              </a:rPr>
              <a:t>Microsoft Generative AI</a:t>
            </a:r>
            <a:br>
              <a:rPr lang="en-US" dirty="0">
                <a:solidFill>
                  <a:srgbClr val="E946FF"/>
                </a:solidFill>
              </a:rPr>
            </a:br>
            <a:r>
              <a:rPr lang="en-US" dirty="0">
                <a:solidFill>
                  <a:srgbClr val="E946FF"/>
                </a:solidFill>
              </a:rPr>
              <a:t>Optimizing Opportunity for Legal </a:t>
            </a:r>
          </a:p>
        </p:txBody>
      </p:sp>
      <p:sp>
        <p:nvSpPr>
          <p:cNvPr id="16" name="Text Placeholder 15">
            <a:extLst>
              <a:ext uri="{FF2B5EF4-FFF2-40B4-BE49-F238E27FC236}">
                <a16:creationId xmlns:a16="http://schemas.microsoft.com/office/drawing/2014/main" id="{CD6CCC49-5C52-28C3-DDAE-9C925E5C2314}"/>
              </a:ext>
            </a:extLst>
          </p:cNvPr>
          <p:cNvSpPr>
            <a:spLocks noGrp="1"/>
          </p:cNvSpPr>
          <p:nvPr>
            <p:ph type="body" sz="quarter" idx="12"/>
          </p:nvPr>
        </p:nvSpPr>
        <p:spPr>
          <a:xfrm>
            <a:off x="669260" y="2851744"/>
            <a:ext cx="5977238" cy="1477328"/>
          </a:xfrm>
        </p:spPr>
        <p:txBody>
          <a:bodyPr/>
          <a:lstStyle/>
          <a:p>
            <a:r>
              <a:rPr lang="en-US" b="1" dirty="0">
                <a:solidFill>
                  <a:srgbClr val="E946FF"/>
                </a:solidFill>
              </a:rPr>
              <a:t>Bart Czernicki</a:t>
            </a:r>
          </a:p>
          <a:p>
            <a:r>
              <a:rPr lang="en-US" dirty="0">
                <a:solidFill>
                  <a:srgbClr val="E946FF"/>
                </a:solidFill>
              </a:rPr>
              <a:t>Principal Technical Specialist | GBB – Artificial Intelligence</a:t>
            </a:r>
          </a:p>
          <a:p>
            <a:r>
              <a:rPr lang="en-US" dirty="0"/>
              <a:t>Email: </a:t>
            </a:r>
            <a:r>
              <a:rPr lang="en-US" dirty="0">
                <a:hlinkClick r:id="rId2"/>
              </a:rPr>
              <a:t>bczernicki@microsoft.com</a:t>
            </a:r>
            <a:endParaRPr lang="en-US" dirty="0"/>
          </a:p>
          <a:p>
            <a:r>
              <a:rPr lang="en-US" dirty="0"/>
              <a:t>LinkedIn: </a:t>
            </a:r>
            <a:r>
              <a:rPr lang="en-US" dirty="0">
                <a:hlinkClick r:id="rId3"/>
              </a:rPr>
              <a:t>https://www.linkedin.com/in/bartczernicki/</a:t>
            </a:r>
            <a:r>
              <a:rPr lang="en-US" dirty="0"/>
              <a:t> </a:t>
            </a:r>
          </a:p>
          <a:p>
            <a:r>
              <a:rPr lang="en-US" dirty="0"/>
              <a:t>Twitter (X): </a:t>
            </a:r>
            <a:r>
              <a:rPr lang="en-US" dirty="0">
                <a:hlinkClick r:id="rId4"/>
              </a:rPr>
              <a:t>https://twitter.com/bartczernicki</a:t>
            </a:r>
            <a:r>
              <a:rPr lang="en-US" dirty="0"/>
              <a:t> </a:t>
            </a:r>
          </a:p>
          <a:p>
            <a:r>
              <a:rPr lang="en-US" dirty="0"/>
              <a:t>GitHub: </a:t>
            </a:r>
            <a:r>
              <a:rPr lang="en-US" dirty="0">
                <a:hlinkClick r:id="rId5"/>
              </a:rPr>
              <a:t>https://github.com/bartczernicki</a:t>
            </a:r>
            <a:r>
              <a:rPr lang="en-US" dirty="0"/>
              <a:t> </a:t>
            </a:r>
          </a:p>
        </p:txBody>
      </p:sp>
    </p:spTree>
    <p:extLst>
      <p:ext uri="{BB962C8B-B14F-4D97-AF65-F5344CB8AC3E}">
        <p14:creationId xmlns:p14="http://schemas.microsoft.com/office/powerpoint/2010/main" val="37892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0" y="457200"/>
            <a:ext cx="12191999" cy="553998"/>
          </a:xfrm>
        </p:spPr>
        <p:txBody>
          <a:bodyPr/>
          <a:lstStyle/>
          <a:p>
            <a:pPr algn="ctr"/>
            <a:r>
              <a:rPr lang="en-US" dirty="0"/>
              <a:t>Microsoft Copilot – Secure Demo</a:t>
            </a:r>
          </a:p>
        </p:txBody>
      </p:sp>
      <p:pic>
        <p:nvPicPr>
          <p:cNvPr id="2" name="Picture 1">
            <a:extLst>
              <a:ext uri="{FF2B5EF4-FFF2-40B4-BE49-F238E27FC236}">
                <a16:creationId xmlns:a16="http://schemas.microsoft.com/office/drawing/2014/main" id="{711C7089-51BF-4CE4-3B78-1ED1474008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9587" y="1096763"/>
            <a:ext cx="9780046" cy="5601749"/>
          </a:xfrm>
          <a:prstGeom prst="rect">
            <a:avLst/>
          </a:prstGeom>
        </p:spPr>
      </p:pic>
    </p:spTree>
    <p:extLst>
      <p:ext uri="{BB962C8B-B14F-4D97-AF65-F5344CB8AC3E}">
        <p14:creationId xmlns:p14="http://schemas.microsoft.com/office/powerpoint/2010/main" val="31496407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Legal Use Cases</a:t>
            </a:r>
          </a:p>
        </p:txBody>
      </p: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3" y="1424327"/>
            <a:ext cx="2572007" cy="978729"/>
            <a:chOff x="585354" y="1410467"/>
            <a:chExt cx="1824026" cy="978729"/>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978729"/>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Content</a:t>
              </a:r>
            </a:p>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dirty="0">
                  <a:gradFill>
                    <a:gsLst>
                      <a:gs pos="18939">
                        <a:srgbClr val="FFFFFF"/>
                      </a:gs>
                      <a:gs pos="43000">
                        <a:srgbClr val="FFFFFF"/>
                      </a:gs>
                    </a:gsLst>
                    <a:lin ang="18900000" scaled="0"/>
                  </a:gradFill>
                  <a:latin typeface="Segoe UI Semibold"/>
                  <a:cs typeface="Segoe UI" panose="020B0502040204020203" pitchFamily="34" charset="0"/>
                </a:rPr>
                <a:t>Understanding &amp;</a:t>
              </a:r>
              <a:r>
                <a:rPr kumimoji="0" lang="en-US" sz="1600" b="0" i="0" u="none" strike="noStrike" kern="0" cap="none" spc="0" normalizeH="0" baseline="0" noProof="0" dirty="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 Generation</a:t>
              </a: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Summarize legal research and identified case law</a:t>
            </a:r>
            <a:endParaRPr kumimoji="0" lang="en-CA" sz="1300" b="0" i="0" u="none" strike="noStrike" kern="1200" cap="none" spc="0" normalizeH="0" baseline="0" noProof="0">
              <a:ln>
                <a:noFill/>
              </a:ln>
              <a:solidFill>
                <a:srgbClr val="FFFFFF"/>
              </a:solidFill>
              <a:effectLst/>
              <a:uLnTx/>
              <a:uFillTx/>
              <a:latin typeface="Segoe UI"/>
              <a:ea typeface="+mn-ea"/>
              <a:cs typeface="Segoe UI"/>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rgbClr val="005596"/>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New Client and/or Industry Background Summaries</a:t>
            </a: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Search reviews for a specific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case law / eDiscovery</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Social Media Trends Summarization</a:t>
            </a: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mn-cs"/>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End to End Call Center Analytics: Classification, Sentiment, Entity Extraction, Summarization and Email Generation</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Customer 360: Hyper-personalisation using timely Summarization of customer queries &amp; trends, Search, and Content Generation</a:t>
            </a: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Automatically generate legal documents (e.g. interrogatories, contracts, patent applications)</a:t>
            </a:r>
            <a:endParaRPr kumimoji="0" lang="en-CA" sz="1300" b="0" i="0" u="none" strike="noStrike" kern="1200" cap="none" spc="0" normalizeH="0" baseline="0" noProof="0">
              <a:ln>
                <a:noFill/>
              </a:ln>
              <a:solidFill>
                <a:srgbClr val="FFFFFF"/>
              </a:solidFill>
              <a:effectLst/>
              <a:uLnTx/>
              <a:uFillTx/>
              <a:latin typeface="Segoe UI"/>
              <a:ea typeface="+mn-ea"/>
              <a:cs typeface="Segoe UI"/>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Generate client background memos for new Associates</a:t>
            </a:r>
            <a:endParaRPr kumimoji="0" lang="en-CA" sz="1300" b="0" i="0" u="none" strike="noStrike" kern="1200" cap="none" spc="0" normalizeH="0" baseline="0" noProof="0">
              <a:ln>
                <a:noFill/>
              </a:ln>
              <a:solidFill>
                <a:srgbClr val="FFFFFF"/>
              </a:solidFill>
              <a:effectLst/>
              <a:uLnTx/>
              <a:uFillTx/>
              <a:latin typeface="Segoe UI"/>
              <a:ea typeface="+mn-ea"/>
              <a:cs typeface="Segoe UI"/>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a:ea typeface="+mn-ea"/>
                <a:cs typeface="+mn-cs"/>
              </a:rPr>
              <a:t>Business Process Automation: Search through structured &amp; unstructured documentation, Generate Code to query data models, Content Generation</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4" name="Rectangle 3">
            <a:extLst>
              <a:ext uri="{FF2B5EF4-FFF2-40B4-BE49-F238E27FC236}">
                <a16:creationId xmlns:a16="http://schemas.microsoft.com/office/drawing/2014/main" id="{0403DE6B-5F3F-5611-5867-2C3FD3D120EC}"/>
              </a:ext>
            </a:extLst>
          </p:cNvPr>
          <p:cNvSpPr/>
          <p:nvPr/>
        </p:nvSpPr>
        <p:spPr bwMode="auto">
          <a:xfrm>
            <a:off x="417862" y="4040703"/>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sz="1300">
                <a:solidFill>
                  <a:srgbClr val="FFFFFF"/>
                </a:solidFill>
              </a:rPr>
              <a:t>Draft newsletters to clients on recurring topics, generate web site content to reach clients</a:t>
            </a:r>
            <a:endParaRPr kumimoji="0" lang="en-CA" sz="13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205254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par>
                                <p:cTn id="101" presetID="10"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1B5D388-A47D-042A-6AA3-CFEA5BCD2609}"/>
              </a:ext>
              <a:ext uri="{C183D7F6-B498-43B3-948B-1728B52AA6E4}">
                <adec:decorative xmlns:adec="http://schemas.microsoft.com/office/drawing/2017/decorative" val="1"/>
              </a:ext>
            </a:extLst>
          </p:cNvPr>
          <p:cNvSpPr/>
          <p:nvPr/>
        </p:nvSpPr>
        <p:spPr bwMode="auto">
          <a:xfrm>
            <a:off x="2990773" y="2006082"/>
            <a:ext cx="2649892"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sp>
        <p:nvSpPr>
          <p:cNvPr id="4" name="Rounded Rectangle 3">
            <a:extLst>
              <a:ext uri="{FF2B5EF4-FFF2-40B4-BE49-F238E27FC236}">
                <a16:creationId xmlns:a16="http://schemas.microsoft.com/office/drawing/2014/main" id="{8C1E1E73-6043-E630-898D-9B4B08AC70CB}"/>
              </a:ext>
              <a:ext uri="{C183D7F6-B498-43B3-948B-1728B52AA6E4}">
                <adec:decorative xmlns:adec="http://schemas.microsoft.com/office/drawing/2017/decorative" val="1"/>
              </a:ext>
            </a:extLst>
          </p:cNvPr>
          <p:cNvSpPr/>
          <p:nvPr/>
        </p:nvSpPr>
        <p:spPr bwMode="auto">
          <a:xfrm>
            <a:off x="5765074" y="2006082"/>
            <a:ext cx="2949718"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sp>
        <p:nvSpPr>
          <p:cNvPr id="6" name="Rounded Rectangle 5">
            <a:extLst>
              <a:ext uri="{FF2B5EF4-FFF2-40B4-BE49-F238E27FC236}">
                <a16:creationId xmlns:a16="http://schemas.microsoft.com/office/drawing/2014/main" id="{1C3035A5-C71A-FE6A-634D-F8D0DD843BB9}"/>
              </a:ext>
              <a:ext uri="{C183D7F6-B498-43B3-948B-1728B52AA6E4}">
                <adec:decorative xmlns:adec="http://schemas.microsoft.com/office/drawing/2017/decorative" val="1"/>
              </a:ext>
            </a:extLst>
          </p:cNvPr>
          <p:cNvSpPr/>
          <p:nvPr/>
        </p:nvSpPr>
        <p:spPr bwMode="auto">
          <a:xfrm>
            <a:off x="8839201" y="2006082"/>
            <a:ext cx="2770187"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2F2F2"/>
              </a:solidFill>
              <a:latin typeface="Segoe UI"/>
              <a:cs typeface="Segoe UI" pitchFamily="34" charset="0"/>
            </a:endParaRPr>
          </a:p>
        </p:txBody>
      </p:sp>
      <p:graphicFrame>
        <p:nvGraphicFramePr>
          <p:cNvPr id="5" name="Table 4">
            <a:extLst>
              <a:ext uri="{FF2B5EF4-FFF2-40B4-BE49-F238E27FC236}">
                <a16:creationId xmlns:a16="http://schemas.microsoft.com/office/drawing/2014/main" id="{404388A7-4474-12D3-18AD-221CF77CEE70}"/>
              </a:ext>
            </a:extLst>
          </p:cNvPr>
          <p:cNvGraphicFramePr>
            <a:graphicFrameLocks noGrp="1"/>
          </p:cNvGraphicFramePr>
          <p:nvPr/>
        </p:nvGraphicFramePr>
        <p:xfrm>
          <a:off x="582610" y="1528989"/>
          <a:ext cx="11026779" cy="4740050"/>
        </p:xfrm>
        <a:graphic>
          <a:graphicData uri="http://schemas.openxmlformats.org/drawingml/2006/table">
            <a:tbl>
              <a:tblPr firstRow="1" bandRow="1">
                <a:tableStyleId>{69012ECD-51FC-41F1-AA8D-1B2483CD663E}</a:tableStyleId>
              </a:tblPr>
              <a:tblGrid>
                <a:gridCol w="2412517">
                  <a:extLst>
                    <a:ext uri="{9D8B030D-6E8A-4147-A177-3AD203B41FA5}">
                      <a16:colId xmlns:a16="http://schemas.microsoft.com/office/drawing/2014/main" val="416423594"/>
                    </a:ext>
                  </a:extLst>
                </a:gridCol>
                <a:gridCol w="2705877">
                  <a:extLst>
                    <a:ext uri="{9D8B030D-6E8A-4147-A177-3AD203B41FA5}">
                      <a16:colId xmlns:a16="http://schemas.microsoft.com/office/drawing/2014/main" val="1444236383"/>
                    </a:ext>
                  </a:extLst>
                </a:gridCol>
                <a:gridCol w="3069772">
                  <a:extLst>
                    <a:ext uri="{9D8B030D-6E8A-4147-A177-3AD203B41FA5}">
                      <a16:colId xmlns:a16="http://schemas.microsoft.com/office/drawing/2014/main" val="2167535436"/>
                    </a:ext>
                  </a:extLst>
                </a:gridCol>
                <a:gridCol w="2838613">
                  <a:extLst>
                    <a:ext uri="{9D8B030D-6E8A-4147-A177-3AD203B41FA5}">
                      <a16:colId xmlns:a16="http://schemas.microsoft.com/office/drawing/2014/main" val="3824735710"/>
                    </a:ext>
                  </a:extLst>
                </a:gridCol>
              </a:tblGrid>
              <a:tr h="494731">
                <a:tc>
                  <a:txBody>
                    <a:bodyPr/>
                    <a:lstStyle/>
                    <a:p>
                      <a:endParaRPr lang="en-US"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b="1" i="0" dirty="0">
                          <a:solidFill>
                            <a:schemeClr val="tx1"/>
                          </a:solidFill>
                          <a:latin typeface="Segoe UI Semibold" panose="020B0502040204020203" pitchFamily="34" charset="0"/>
                          <a:cs typeface="Segoe UI Semibold" panose="020B0502040204020203" pitchFamily="34" charset="0"/>
                        </a:rPr>
                        <a:t>Adopt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Segoe UI Semibold" panose="020B0502040204020203" pitchFamily="34" charset="0"/>
                          <a:ea typeface="+mn-ea"/>
                          <a:cs typeface="Segoe UI Semibold" panose="020B0502040204020203" pitchFamily="34" charset="0"/>
                        </a:rPr>
                        <a:t>Extend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latin typeface="Segoe UI Semibold" panose="020B0502040204020203" pitchFamily="34" charset="0"/>
                          <a:ea typeface="+mn-ea"/>
                          <a:cs typeface="Segoe UI Semibold" panose="020B0502040204020203" pitchFamily="34" charset="0"/>
                        </a:rPr>
                        <a:t>Build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05816773"/>
                  </a:ext>
                </a:extLst>
              </a:tr>
              <a:tr h="853919">
                <a:tc>
                  <a:txBody>
                    <a:bodyPr/>
                    <a:lstStyle/>
                    <a:p>
                      <a:r>
                        <a:rPr lang="en-US" sz="1400" dirty="0"/>
                        <a:t>Development effort</a:t>
                      </a:r>
                    </a:p>
                  </a:txBody>
                  <a:tcPr anchor="ctr">
                    <a:lnL w="9525" cap="flat" cmpd="sng" algn="ctr">
                      <a:noFill/>
                      <a:prstDash val="soli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Low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Medium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Large to XL effort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(depends on your data)</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382256"/>
                  </a:ext>
                </a:extLst>
              </a:tr>
              <a:tr h="1153721">
                <a:tc>
                  <a:txBody>
                    <a:bodyPr/>
                    <a:lstStyle/>
                    <a:p>
                      <a:r>
                        <a:rPr lang="en-US" sz="1400" dirty="0"/>
                        <a:t>Data source</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such as your tenant</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such as your tenant and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3rd party data sources</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Spans multiple data stores, services and apps inside and outside your Microsoft tenant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910036"/>
                  </a:ext>
                </a:extLst>
              </a:tr>
              <a:tr h="1264775">
                <a:tc>
                  <a:txBody>
                    <a:bodyPr/>
                    <a:lstStyle/>
                    <a:p>
                      <a:r>
                        <a:rPr lang="en-US" sz="1400" dirty="0"/>
                        <a:t>Customization (Temperature, Metaprompts, </a:t>
                      </a:r>
                      <a:br>
                        <a:rPr lang="en-US" sz="1400" dirty="0"/>
                      </a:br>
                      <a:r>
                        <a:rPr lang="en-US" sz="1400" dirty="0"/>
                        <a:t>Max_Tokens)</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Low</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Medium</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High</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912230"/>
                  </a:ext>
                </a:extLst>
              </a:tr>
              <a:tr h="972904">
                <a:tc>
                  <a:txBody>
                    <a:bodyPr/>
                    <a:lstStyle/>
                    <a:p>
                      <a:r>
                        <a:rPr lang="en-US" sz="1400" dirty="0"/>
                        <a:t>Scenario</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for M365 “Show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 all upcoming trips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on my calendar”</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in Microsoft Teams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“Book a flight to Seattle”</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 through the Flight API</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Custom Employee Travel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using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Azure Open AI Studio or Microsoft Copilot Studio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9187972"/>
                  </a:ext>
                </a:extLst>
              </a:tr>
            </a:tbl>
          </a:graphicData>
        </a:graphic>
      </p:graphicFrame>
      <p:sp>
        <p:nvSpPr>
          <p:cNvPr id="10" name="Title 9">
            <a:extLst>
              <a:ext uri="{FF2B5EF4-FFF2-40B4-BE49-F238E27FC236}">
                <a16:creationId xmlns:a16="http://schemas.microsoft.com/office/drawing/2014/main" id="{AD16B17B-8D9A-5952-A6E7-2DB0FEE45376}"/>
              </a:ext>
            </a:extLst>
          </p:cNvPr>
          <p:cNvSpPr>
            <a:spLocks noGrp="1"/>
          </p:cNvSpPr>
          <p:nvPr>
            <p:ph type="title"/>
          </p:nvPr>
        </p:nvSpPr>
        <p:spPr>
          <a:xfrm>
            <a:off x="588263" y="457200"/>
            <a:ext cx="11018520" cy="553998"/>
          </a:xfrm>
        </p:spPr>
        <p:txBody>
          <a:bodyPr/>
          <a:lstStyle/>
          <a:p>
            <a:pPr algn="ctr"/>
            <a:r>
              <a:rPr lang="en-CA" dirty="0"/>
              <a:t>WHEN to Adopt, Extend, or Build a Copilot?</a:t>
            </a:r>
            <a:endParaRPr lang="en-US" dirty="0"/>
          </a:p>
        </p:txBody>
      </p:sp>
      <p:pic>
        <p:nvPicPr>
          <p:cNvPr id="12" name="Graphic 11">
            <a:extLst>
              <a:ext uri="{FF2B5EF4-FFF2-40B4-BE49-F238E27FC236}">
                <a16:creationId xmlns:a16="http://schemas.microsoft.com/office/drawing/2014/main" id="{6DD81D0A-2D8C-5D0E-FADA-5CEDB0B305F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107" y="4565923"/>
            <a:ext cx="228600" cy="228600"/>
          </a:xfrm>
          <a:prstGeom prst="rect">
            <a:avLst/>
          </a:prstGeom>
        </p:spPr>
      </p:pic>
      <p:pic>
        <p:nvPicPr>
          <p:cNvPr id="13" name="Graphic 12">
            <a:extLst>
              <a:ext uri="{FF2B5EF4-FFF2-40B4-BE49-F238E27FC236}">
                <a16:creationId xmlns:a16="http://schemas.microsoft.com/office/drawing/2014/main" id="{5334A171-9381-2B52-3B60-281F053B150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107" y="2331094"/>
            <a:ext cx="228600" cy="228600"/>
          </a:xfrm>
          <a:prstGeom prst="rect">
            <a:avLst/>
          </a:prstGeom>
        </p:spPr>
      </p:pic>
      <p:pic>
        <p:nvPicPr>
          <p:cNvPr id="14" name="Graphic 13">
            <a:extLst>
              <a:ext uri="{FF2B5EF4-FFF2-40B4-BE49-F238E27FC236}">
                <a16:creationId xmlns:a16="http://schemas.microsoft.com/office/drawing/2014/main" id="{48BD4BDA-11CE-5F8A-28F6-0EA8E414CDC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107" y="3344499"/>
            <a:ext cx="228600" cy="228600"/>
          </a:xfrm>
          <a:prstGeom prst="rect">
            <a:avLst/>
          </a:prstGeom>
        </p:spPr>
      </p:pic>
      <p:pic>
        <p:nvPicPr>
          <p:cNvPr id="15" name="Graphic 14">
            <a:extLst>
              <a:ext uri="{FF2B5EF4-FFF2-40B4-BE49-F238E27FC236}">
                <a16:creationId xmlns:a16="http://schemas.microsoft.com/office/drawing/2014/main" id="{82E6EB7E-B69D-01A5-B594-8E192F1F906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107" y="5679689"/>
            <a:ext cx="228600" cy="228600"/>
          </a:xfrm>
          <a:prstGeom prst="rect">
            <a:avLst/>
          </a:prstGeom>
        </p:spPr>
      </p:pic>
      <p:pic>
        <p:nvPicPr>
          <p:cNvPr id="16" name="Graphic 15">
            <a:extLst>
              <a:ext uri="{FF2B5EF4-FFF2-40B4-BE49-F238E27FC236}">
                <a16:creationId xmlns:a16="http://schemas.microsoft.com/office/drawing/2014/main" id="{1C85A9C0-40D3-D3D1-63EB-4E81C54C8A1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927560" y="4565923"/>
            <a:ext cx="228600" cy="228600"/>
          </a:xfrm>
          <a:prstGeom prst="rect">
            <a:avLst/>
          </a:prstGeom>
        </p:spPr>
      </p:pic>
      <p:pic>
        <p:nvPicPr>
          <p:cNvPr id="17" name="Graphic 16">
            <a:extLst>
              <a:ext uri="{FF2B5EF4-FFF2-40B4-BE49-F238E27FC236}">
                <a16:creationId xmlns:a16="http://schemas.microsoft.com/office/drawing/2014/main" id="{7539CBB5-39D4-32CA-1AC1-74301E6C194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7560" y="2331094"/>
            <a:ext cx="228600" cy="228600"/>
          </a:xfrm>
          <a:prstGeom prst="rect">
            <a:avLst/>
          </a:prstGeom>
        </p:spPr>
      </p:pic>
      <p:pic>
        <p:nvPicPr>
          <p:cNvPr id="18" name="Graphic 17">
            <a:extLst>
              <a:ext uri="{FF2B5EF4-FFF2-40B4-BE49-F238E27FC236}">
                <a16:creationId xmlns:a16="http://schemas.microsoft.com/office/drawing/2014/main" id="{7F883D60-A34D-FB46-65CD-193C8EE9069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7560" y="3344499"/>
            <a:ext cx="228600" cy="228600"/>
          </a:xfrm>
          <a:prstGeom prst="rect">
            <a:avLst/>
          </a:prstGeom>
        </p:spPr>
      </p:pic>
      <p:pic>
        <p:nvPicPr>
          <p:cNvPr id="19" name="Graphic 18">
            <a:extLst>
              <a:ext uri="{FF2B5EF4-FFF2-40B4-BE49-F238E27FC236}">
                <a16:creationId xmlns:a16="http://schemas.microsoft.com/office/drawing/2014/main" id="{8F89B732-7599-E8F1-EFE1-D14E4C0A449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7560" y="5679689"/>
            <a:ext cx="228600" cy="228600"/>
          </a:xfrm>
          <a:prstGeom prst="rect">
            <a:avLst/>
          </a:prstGeom>
        </p:spPr>
      </p:pic>
      <p:pic>
        <p:nvPicPr>
          <p:cNvPr id="20" name="Graphic 19">
            <a:extLst>
              <a:ext uri="{FF2B5EF4-FFF2-40B4-BE49-F238E27FC236}">
                <a16:creationId xmlns:a16="http://schemas.microsoft.com/office/drawing/2014/main" id="{675881C8-465F-FE33-D7AE-F10DBEF901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991600" y="4565923"/>
            <a:ext cx="228600" cy="228600"/>
          </a:xfrm>
          <a:prstGeom prst="rect">
            <a:avLst/>
          </a:prstGeom>
        </p:spPr>
      </p:pic>
      <p:pic>
        <p:nvPicPr>
          <p:cNvPr id="24" name="Graphic 23">
            <a:extLst>
              <a:ext uri="{FF2B5EF4-FFF2-40B4-BE49-F238E27FC236}">
                <a16:creationId xmlns:a16="http://schemas.microsoft.com/office/drawing/2014/main" id="{518817A3-A140-AFCC-1C0A-4706E487CAA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91600" y="5679689"/>
            <a:ext cx="228600" cy="228600"/>
          </a:xfrm>
          <a:prstGeom prst="rect">
            <a:avLst/>
          </a:prstGeom>
        </p:spPr>
      </p:pic>
      <p:pic>
        <p:nvPicPr>
          <p:cNvPr id="25" name="Graphic 24">
            <a:extLst>
              <a:ext uri="{FF2B5EF4-FFF2-40B4-BE49-F238E27FC236}">
                <a16:creationId xmlns:a16="http://schemas.microsoft.com/office/drawing/2014/main" id="{C9E5E7EC-9FA1-14C7-5259-B133A128C117}"/>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1600" y="2331094"/>
            <a:ext cx="228600" cy="228600"/>
          </a:xfrm>
          <a:prstGeom prst="rect">
            <a:avLst/>
          </a:prstGeom>
        </p:spPr>
      </p:pic>
      <p:pic>
        <p:nvPicPr>
          <p:cNvPr id="26" name="Graphic 25">
            <a:extLst>
              <a:ext uri="{FF2B5EF4-FFF2-40B4-BE49-F238E27FC236}">
                <a16:creationId xmlns:a16="http://schemas.microsoft.com/office/drawing/2014/main" id="{4F8864E5-974C-42C7-98BA-FD6691F68E50}"/>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1600" y="3344499"/>
            <a:ext cx="228600" cy="228600"/>
          </a:xfrm>
          <a:prstGeom prst="rect">
            <a:avLst/>
          </a:prstGeom>
        </p:spPr>
      </p:pic>
    </p:spTree>
    <p:extLst>
      <p:ext uri="{BB962C8B-B14F-4D97-AF65-F5344CB8AC3E}">
        <p14:creationId xmlns:p14="http://schemas.microsoft.com/office/powerpoint/2010/main" val="2126416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Linklaters Podcast | Podcast on Spotify">
            <a:extLst>
              <a:ext uri="{FF2B5EF4-FFF2-40B4-BE49-F238E27FC236}">
                <a16:creationId xmlns:a16="http://schemas.microsoft.com/office/drawing/2014/main" id="{BEC537AE-5AA0-3E8F-0001-5640E46F74D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10470" y="2121197"/>
            <a:ext cx="2371060" cy="23710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8EA8C7-FED1-0915-EFFF-BFC1E5428AB7}"/>
              </a:ext>
            </a:extLst>
          </p:cNvPr>
          <p:cNvSpPr txBox="1"/>
          <p:nvPr/>
        </p:nvSpPr>
        <p:spPr>
          <a:xfrm>
            <a:off x="1771206" y="5909836"/>
            <a:ext cx="8649586" cy="363946"/>
          </a:xfrm>
          <a:prstGeom prst="rect">
            <a:avLst/>
          </a:prstGeom>
          <a:noFill/>
        </p:spPr>
        <p:txBody>
          <a:bodyPr wrap="square">
            <a:spAutoFit/>
          </a:bodyPr>
          <a:lstStyle/>
          <a:p>
            <a:r>
              <a:rPr lang="en-US" dirty="0">
                <a:hlinkClick r:id="rId3"/>
              </a:rPr>
              <a:t>Linklaters rolls out Laila, the firm’s upgraded chatbot | News | About Us | Linklaters</a:t>
            </a:r>
            <a:endParaRPr lang="en-US" dirty="0"/>
          </a:p>
        </p:txBody>
      </p:sp>
      <p:sp>
        <p:nvSpPr>
          <p:cNvPr id="13" name="TextBox 12">
            <a:extLst>
              <a:ext uri="{FF2B5EF4-FFF2-40B4-BE49-F238E27FC236}">
                <a16:creationId xmlns:a16="http://schemas.microsoft.com/office/drawing/2014/main" id="{29740130-64CE-9EBA-869B-CEC7BFDD24F0}"/>
              </a:ext>
            </a:extLst>
          </p:cNvPr>
          <p:cNvSpPr txBox="1"/>
          <p:nvPr/>
        </p:nvSpPr>
        <p:spPr>
          <a:xfrm>
            <a:off x="3466028" y="4877881"/>
            <a:ext cx="5259942" cy="646331"/>
          </a:xfrm>
          <a:prstGeom prst="rect">
            <a:avLst/>
          </a:prstGeom>
          <a:noFill/>
        </p:spPr>
        <p:txBody>
          <a:bodyPr wrap="square">
            <a:spAutoFit/>
          </a:bodyPr>
          <a:lstStyle/>
          <a:p>
            <a:r>
              <a:rPr lang="en-US" sz="1800" b="0" i="1" dirty="0">
                <a:solidFill>
                  <a:srgbClr val="FFFFFF"/>
                </a:solidFill>
                <a:effectLst/>
              </a:rPr>
              <a:t>Linklaters rolls our Laila, an </a:t>
            </a:r>
            <a:r>
              <a:rPr lang="en-US" sz="1800" b="0" i="1" dirty="0">
                <a:solidFill>
                  <a:srgbClr val="E946FF"/>
                </a:solidFill>
                <a:effectLst/>
              </a:rPr>
              <a:t>upgraded</a:t>
            </a:r>
            <a:r>
              <a:rPr lang="en-US" sz="1800" b="0" i="1" dirty="0">
                <a:solidFill>
                  <a:srgbClr val="FFFFFF"/>
                </a:solidFill>
                <a:effectLst/>
              </a:rPr>
              <a:t> version a GenAI Chatbot serving 2,500 active users</a:t>
            </a:r>
            <a:endParaRPr lang="en-US" sz="1800" i="1" dirty="0"/>
          </a:p>
        </p:txBody>
      </p:sp>
      <p:sp>
        <p:nvSpPr>
          <p:cNvPr id="14" name="Title 38">
            <a:extLst>
              <a:ext uri="{FF2B5EF4-FFF2-40B4-BE49-F238E27FC236}">
                <a16:creationId xmlns:a16="http://schemas.microsoft.com/office/drawing/2014/main" id="{7DB116CE-1DC0-8869-76A0-7D680AD92B15}"/>
              </a:ext>
            </a:extLst>
          </p:cNvPr>
          <p:cNvSpPr>
            <a:spLocks noGrp="1"/>
          </p:cNvSpPr>
          <p:nvPr>
            <p:ph type="title"/>
          </p:nvPr>
        </p:nvSpPr>
        <p:spPr>
          <a:xfrm>
            <a:off x="0" y="435934"/>
            <a:ext cx="12192000" cy="553998"/>
          </a:xfrm>
        </p:spPr>
        <p:txBody>
          <a:bodyPr/>
          <a:lstStyle/>
          <a:p>
            <a:pPr algn="ctr"/>
            <a:r>
              <a:rPr lang="en-US" dirty="0"/>
              <a:t>Custom Copilots provide full control to learn &amp; innovate</a:t>
            </a:r>
          </a:p>
        </p:txBody>
      </p:sp>
    </p:spTree>
    <p:extLst>
      <p:ext uri="{BB962C8B-B14F-4D97-AF65-F5344CB8AC3E}">
        <p14:creationId xmlns:p14="http://schemas.microsoft.com/office/powerpoint/2010/main" val="1497945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9608A7E-61D5-0ECA-9AA0-49AC573E83DB}"/>
              </a:ext>
            </a:extLst>
          </p:cNvPr>
          <p:cNvGrpSpPr/>
          <p:nvPr/>
        </p:nvGrpSpPr>
        <p:grpSpPr>
          <a:xfrm>
            <a:off x="797251" y="1247363"/>
            <a:ext cx="9979660" cy="5215890"/>
            <a:chOff x="0" y="0"/>
            <a:chExt cx="9980220" cy="5215890"/>
          </a:xfrm>
        </p:grpSpPr>
        <p:sp>
          <p:nvSpPr>
            <p:cNvPr id="3" name="Rectangle 2">
              <a:extLst>
                <a:ext uri="{FF2B5EF4-FFF2-40B4-BE49-F238E27FC236}">
                  <a16:creationId xmlns:a16="http://schemas.microsoft.com/office/drawing/2014/main" id="{BF30FD71-FF96-AE73-807F-EE827F57F777}"/>
                </a:ext>
              </a:extLst>
            </p:cNvPr>
            <p:cNvSpPr/>
            <p:nvPr/>
          </p:nvSpPr>
          <p:spPr>
            <a:xfrm>
              <a:off x="0" y="2147917"/>
              <a:ext cx="1532757" cy="39687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kern="100">
                  <a:solidFill>
                    <a:srgbClr val="FFFFFF"/>
                  </a:solidFill>
                  <a:effectLst/>
                  <a:latin typeface="Segoe UI" panose="020B0502040204020203" pitchFamily="34" charset="0"/>
                  <a:ea typeface="Segoe UI" panose="020B0502040204020203" pitchFamily="34" charset="0"/>
                </a:rPr>
                <a:t>Platform</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2C5D5CCA-132E-B961-0120-FA56B2A4509E}"/>
                </a:ext>
              </a:extLst>
            </p:cNvPr>
            <p:cNvPicPr/>
            <p:nvPr/>
          </p:nvPicPr>
          <p:blipFill>
            <a:blip r:embed="rId2" cstate="email">
              <a:extLst>
                <a:ext uri="{28A0092B-C50C-407E-A947-70E740481C1C}">
                  <a14:useLocalDpi xmlns:a14="http://schemas.microsoft.com/office/drawing/2010/main"/>
                </a:ext>
              </a:extLst>
            </a:blip>
            <a:stretch>
              <a:fillRect/>
            </a:stretch>
          </p:blipFill>
          <p:spPr>
            <a:xfrm>
              <a:off x="4173017" y="0"/>
              <a:ext cx="5807203" cy="5215890"/>
            </a:xfrm>
            <a:prstGeom prst="rect">
              <a:avLst/>
            </a:prstGeom>
          </p:spPr>
        </p:pic>
        <p:pic>
          <p:nvPicPr>
            <p:cNvPr id="6" name="Picture 5">
              <a:extLst>
                <a:ext uri="{FF2B5EF4-FFF2-40B4-BE49-F238E27FC236}">
                  <a16:creationId xmlns:a16="http://schemas.microsoft.com/office/drawing/2014/main" id="{FD0AD781-AE55-9D42-DB46-2DFEF172589E}"/>
                </a:ext>
              </a:extLst>
            </p:cNvPr>
            <p:cNvPicPr/>
            <p:nvPr/>
          </p:nvPicPr>
          <p:blipFill>
            <a:blip r:embed="rId3" cstate="email">
              <a:extLst>
                <a:ext uri="{28A0092B-C50C-407E-A947-70E740481C1C}">
                  <a14:useLocalDpi xmlns:a14="http://schemas.microsoft.com/office/drawing/2010/main"/>
                </a:ext>
              </a:extLst>
            </a:blip>
            <a:stretch>
              <a:fillRect/>
            </a:stretch>
          </p:blipFill>
          <p:spPr>
            <a:xfrm>
              <a:off x="4351325" y="1005840"/>
              <a:ext cx="4272534" cy="4054602"/>
            </a:xfrm>
            <a:prstGeom prst="rect">
              <a:avLst/>
            </a:prstGeom>
          </p:spPr>
        </p:pic>
        <p:pic>
          <p:nvPicPr>
            <p:cNvPr id="7" name="Picture 6">
              <a:extLst>
                <a:ext uri="{FF2B5EF4-FFF2-40B4-BE49-F238E27FC236}">
                  <a16:creationId xmlns:a16="http://schemas.microsoft.com/office/drawing/2014/main" id="{3A8655EF-6CEF-E358-387E-E6E23C0D1AC6}"/>
                </a:ext>
              </a:extLst>
            </p:cNvPr>
            <p:cNvPicPr/>
            <p:nvPr/>
          </p:nvPicPr>
          <p:blipFill>
            <a:blip r:embed="rId4" cstate="email">
              <a:extLst>
                <a:ext uri="{28A0092B-C50C-407E-A947-70E740481C1C}">
                  <a14:useLocalDpi xmlns:a14="http://schemas.microsoft.com/office/drawing/2010/main"/>
                </a:ext>
              </a:extLst>
            </a:blip>
            <a:stretch>
              <a:fillRect/>
            </a:stretch>
          </p:blipFill>
          <p:spPr>
            <a:xfrm>
              <a:off x="4532681" y="1856232"/>
              <a:ext cx="3207258" cy="3047238"/>
            </a:xfrm>
            <a:prstGeom prst="rect">
              <a:avLst/>
            </a:prstGeom>
          </p:spPr>
        </p:pic>
        <p:pic>
          <p:nvPicPr>
            <p:cNvPr id="8" name="Picture 7">
              <a:extLst>
                <a:ext uri="{FF2B5EF4-FFF2-40B4-BE49-F238E27FC236}">
                  <a16:creationId xmlns:a16="http://schemas.microsoft.com/office/drawing/2014/main" id="{FA251A1E-05D7-4F65-C290-70E941C1B875}"/>
                </a:ext>
              </a:extLst>
            </p:cNvPr>
            <p:cNvPicPr/>
            <p:nvPr/>
          </p:nvPicPr>
          <p:blipFill>
            <a:blip r:embed="rId5" cstate="email">
              <a:extLst>
                <a:ext uri="{28A0092B-C50C-407E-A947-70E740481C1C}">
                  <a14:useLocalDpi xmlns:a14="http://schemas.microsoft.com/office/drawing/2010/main"/>
                </a:ext>
              </a:extLst>
            </a:blip>
            <a:stretch>
              <a:fillRect/>
            </a:stretch>
          </p:blipFill>
          <p:spPr>
            <a:xfrm>
              <a:off x="4720133" y="2799588"/>
              <a:ext cx="2027682" cy="1931670"/>
            </a:xfrm>
            <a:prstGeom prst="rect">
              <a:avLst/>
            </a:prstGeom>
          </p:spPr>
        </p:pic>
        <p:sp>
          <p:nvSpPr>
            <p:cNvPr id="9" name="Rectangle 8">
              <a:extLst>
                <a:ext uri="{FF2B5EF4-FFF2-40B4-BE49-F238E27FC236}">
                  <a16:creationId xmlns:a16="http://schemas.microsoft.com/office/drawing/2014/main" id="{B089161B-1C7F-2E1E-3183-3C0FA910F934}"/>
                </a:ext>
              </a:extLst>
            </p:cNvPr>
            <p:cNvSpPr/>
            <p:nvPr/>
          </p:nvSpPr>
          <p:spPr>
            <a:xfrm>
              <a:off x="0" y="292098"/>
              <a:ext cx="2022455" cy="39726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2400" b="1" kern="100">
                  <a:solidFill>
                    <a:srgbClr val="FFFFFF"/>
                  </a:solidFill>
                  <a:effectLst/>
                  <a:latin typeface="Segoe UI" panose="020B0502040204020203" pitchFamily="34" charset="0"/>
                  <a:ea typeface="Segoe UI" panose="020B0502040204020203" pitchFamily="34" charset="0"/>
                </a:rPr>
                <a:t>Application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0" name="Shape 1591">
              <a:extLst>
                <a:ext uri="{FF2B5EF4-FFF2-40B4-BE49-F238E27FC236}">
                  <a16:creationId xmlns:a16="http://schemas.microsoft.com/office/drawing/2014/main" id="{4AB4C9F9-F5BA-9127-1793-E0F7A9C6E4E4}"/>
                </a:ext>
              </a:extLst>
            </p:cNvPr>
            <p:cNvSpPr/>
            <p:nvPr/>
          </p:nvSpPr>
          <p:spPr>
            <a:xfrm>
              <a:off x="305" y="710184"/>
              <a:ext cx="4203193" cy="0"/>
            </a:xfrm>
            <a:custGeom>
              <a:avLst/>
              <a:gdLst/>
              <a:ahLst/>
              <a:cxnLst/>
              <a:rect l="0" t="0" r="0" b="0"/>
              <a:pathLst>
                <a:path w="4203193">
                  <a:moveTo>
                    <a:pt x="0" y="0"/>
                  </a:moveTo>
                  <a:lnTo>
                    <a:pt x="4203193" y="0"/>
                  </a:lnTo>
                </a:path>
              </a:pathLst>
            </a:custGeom>
            <a:ln w="9525" cap="flat">
              <a:round/>
            </a:ln>
          </p:spPr>
          <p:style>
            <a:lnRef idx="1">
              <a:srgbClr val="C5B4E3"/>
            </a:lnRef>
            <a:fillRef idx="0">
              <a:srgbClr val="000000">
                <a:alpha val="0"/>
              </a:srgbClr>
            </a:fillRef>
            <a:effectRef idx="0">
              <a:scrgbClr r="0" g="0" b="0"/>
            </a:effectRef>
            <a:fontRef idx="none"/>
          </p:style>
          <p:txBody>
            <a:bodyPr/>
            <a:lstStyle/>
            <a:p>
              <a:endParaRPr lang="en-US"/>
            </a:p>
          </p:txBody>
        </p:sp>
        <p:sp>
          <p:nvSpPr>
            <p:cNvPr id="11" name="Rectangle 10">
              <a:extLst>
                <a:ext uri="{FF2B5EF4-FFF2-40B4-BE49-F238E27FC236}">
                  <a16:creationId xmlns:a16="http://schemas.microsoft.com/office/drawing/2014/main" id="{8CC2361F-0EC2-F114-ABB3-3E053EE9841F}"/>
                </a:ext>
              </a:extLst>
            </p:cNvPr>
            <p:cNvSpPr/>
            <p:nvPr/>
          </p:nvSpPr>
          <p:spPr>
            <a:xfrm>
              <a:off x="0" y="3501924"/>
              <a:ext cx="4157122" cy="827876"/>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3" name="Shape 1594">
              <a:extLst>
                <a:ext uri="{FF2B5EF4-FFF2-40B4-BE49-F238E27FC236}">
                  <a16:creationId xmlns:a16="http://schemas.microsoft.com/office/drawing/2014/main" id="{15D24743-1E34-5972-5855-86B9D31DB337}"/>
                </a:ext>
              </a:extLst>
            </p:cNvPr>
            <p:cNvSpPr/>
            <p:nvPr/>
          </p:nvSpPr>
          <p:spPr>
            <a:xfrm>
              <a:off x="305" y="2535936"/>
              <a:ext cx="4562983" cy="0"/>
            </a:xfrm>
            <a:custGeom>
              <a:avLst/>
              <a:gdLst/>
              <a:ahLst/>
              <a:cxnLst/>
              <a:rect l="0" t="0" r="0" b="0"/>
              <a:pathLst>
                <a:path w="4562983">
                  <a:moveTo>
                    <a:pt x="0" y="0"/>
                  </a:moveTo>
                  <a:lnTo>
                    <a:pt x="4562983" y="0"/>
                  </a:lnTo>
                </a:path>
              </a:pathLst>
            </a:custGeom>
            <a:ln w="9525" cap="flat">
              <a:round/>
            </a:ln>
          </p:spPr>
          <p:style>
            <a:lnRef idx="1">
              <a:srgbClr val="41A0D8"/>
            </a:lnRef>
            <a:fillRef idx="0">
              <a:srgbClr val="000000">
                <a:alpha val="0"/>
              </a:srgbClr>
            </a:fillRef>
            <a:effectRef idx="0">
              <a:scrgbClr r="0" g="0" b="0"/>
            </a:effectRef>
            <a:fontRef idx="none"/>
          </p:style>
          <p:txBody>
            <a:bodyPr/>
            <a:lstStyle/>
            <a:p>
              <a:endParaRPr lang="en-US"/>
            </a:p>
          </p:txBody>
        </p:sp>
      </p:grpSp>
      <p:sp>
        <p:nvSpPr>
          <p:cNvPr id="18" name="Title 4">
            <a:extLst>
              <a:ext uri="{FF2B5EF4-FFF2-40B4-BE49-F238E27FC236}">
                <a16:creationId xmlns:a16="http://schemas.microsoft.com/office/drawing/2014/main" id="{D5DB1C6B-6778-5C55-555D-6033C5B8E138}"/>
              </a:ext>
            </a:extLst>
          </p:cNvPr>
          <p:cNvSpPr txBox="1">
            <a:spLocks/>
          </p:cNvSpPr>
          <p:nvPr/>
        </p:nvSpPr>
        <p:spPr>
          <a:xfrm>
            <a:off x="313586" y="4351513"/>
            <a:ext cx="4562727"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Responsible AI</a:t>
            </a:r>
          </a:p>
          <a:p>
            <a:r>
              <a:rPr lang="en-US" spc="0"/>
              <a:t>Mitigation Layers</a:t>
            </a:r>
          </a:p>
        </p:txBody>
      </p:sp>
      <p:sp>
        <p:nvSpPr>
          <p:cNvPr id="12" name="TextBox 11">
            <a:extLst>
              <a:ext uri="{FF2B5EF4-FFF2-40B4-BE49-F238E27FC236}">
                <a16:creationId xmlns:a16="http://schemas.microsoft.com/office/drawing/2014/main" id="{5F89497E-C229-6F24-F106-1335612C679E}"/>
              </a:ext>
            </a:extLst>
          </p:cNvPr>
          <p:cNvSpPr txBox="1"/>
          <p:nvPr/>
        </p:nvSpPr>
        <p:spPr>
          <a:xfrm>
            <a:off x="746039" y="6395201"/>
            <a:ext cx="11826962" cy="369332"/>
          </a:xfrm>
          <a:prstGeom prst="rect">
            <a:avLst/>
          </a:prstGeom>
          <a:noFill/>
        </p:spPr>
        <p:txBody>
          <a:bodyPr wrap="square">
            <a:spAutoFit/>
          </a:bodyPr>
          <a:lstStyle/>
          <a:p>
            <a:r>
              <a:rPr lang="en-US">
                <a:hlinkClick r:id="rId6"/>
              </a:rPr>
              <a:t>Overview of Responsible AI practices for Azure OpenAI models - Azure AI services | Microsoft Learn</a:t>
            </a:r>
            <a:endParaRPr lang="en-US"/>
          </a:p>
        </p:txBody>
      </p:sp>
    </p:spTree>
    <p:extLst>
      <p:ext uri="{BB962C8B-B14F-4D97-AF65-F5344CB8AC3E}">
        <p14:creationId xmlns:p14="http://schemas.microsoft.com/office/powerpoint/2010/main" val="26844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5D5CCA-132E-B961-0120-FA56B2A4509E}"/>
              </a:ext>
            </a:extLst>
          </p:cNvPr>
          <p:cNvPicPr/>
          <p:nvPr/>
        </p:nvPicPr>
        <p:blipFill>
          <a:blip r:embed="rId2" cstate="email">
            <a:extLst>
              <a:ext uri="{28A0092B-C50C-407E-A947-70E740481C1C}">
                <a14:useLocalDpi xmlns:a14="http://schemas.microsoft.com/office/drawing/2010/main"/>
              </a:ext>
            </a:extLst>
          </a:blip>
          <a:stretch>
            <a:fillRect/>
          </a:stretch>
        </p:blipFill>
        <p:spPr>
          <a:xfrm>
            <a:off x="4970034" y="1247363"/>
            <a:ext cx="5806877" cy="5215890"/>
          </a:xfrm>
          <a:prstGeom prst="rect">
            <a:avLst/>
          </a:prstGeom>
        </p:spPr>
      </p:pic>
      <p:pic>
        <p:nvPicPr>
          <p:cNvPr id="6" name="Picture 5">
            <a:extLst>
              <a:ext uri="{FF2B5EF4-FFF2-40B4-BE49-F238E27FC236}">
                <a16:creationId xmlns:a16="http://schemas.microsoft.com/office/drawing/2014/main" id="{FD0AD781-AE55-9D42-DB46-2DFEF172589E}"/>
              </a:ext>
            </a:extLst>
          </p:cNvPr>
          <p:cNvPicPr/>
          <p:nvPr/>
        </p:nvPicPr>
        <p:blipFill>
          <a:blip r:embed="rId3" cstate="email">
            <a:extLst>
              <a:ext uri="{28A0092B-C50C-407E-A947-70E740481C1C}">
                <a14:useLocalDpi xmlns:a14="http://schemas.microsoft.com/office/drawing/2010/main"/>
              </a:ext>
            </a:extLst>
          </a:blip>
          <a:stretch>
            <a:fillRect/>
          </a:stretch>
        </p:blipFill>
        <p:spPr>
          <a:xfrm>
            <a:off x="5148332" y="2253203"/>
            <a:ext cx="4272294" cy="4054602"/>
          </a:xfrm>
          <a:prstGeom prst="rect">
            <a:avLst/>
          </a:prstGeom>
        </p:spPr>
      </p:pic>
      <p:sp>
        <p:nvSpPr>
          <p:cNvPr id="11" name="Rectangle 10">
            <a:extLst>
              <a:ext uri="{FF2B5EF4-FFF2-40B4-BE49-F238E27FC236}">
                <a16:creationId xmlns:a16="http://schemas.microsoft.com/office/drawing/2014/main" id="{8CC2361F-0EC2-F114-ABB3-3E053EE9841F}"/>
              </a:ext>
            </a:extLst>
          </p:cNvPr>
          <p:cNvSpPr/>
          <p:nvPr/>
        </p:nvSpPr>
        <p:spPr>
          <a:xfrm>
            <a:off x="797251" y="4749287"/>
            <a:ext cx="4156889" cy="827876"/>
          </a:xfrm>
          <a:prstGeom prst="rect">
            <a:avLst/>
          </a:prstGeom>
          <a:ln>
            <a:noFill/>
          </a:ln>
        </p:spPr>
        <p:txBody>
          <a:bodyPr vert="horz" lIns="0" tIns="0" rIns="0" bIns="0" rtlCol="0">
            <a:noAutofit/>
          </a:bodyPr>
          <a:lstStyle/>
          <a:p>
            <a:pPr marL="0" marR="0">
              <a:lnSpc>
                <a:spcPct val="107000"/>
              </a:lnSpc>
              <a:spcBef>
                <a:spcPts val="0"/>
              </a:spcBef>
              <a:spcAft>
                <a:spcPts val="800"/>
              </a:spcAft>
            </a:pP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8" name="Title 4">
            <a:extLst>
              <a:ext uri="{FF2B5EF4-FFF2-40B4-BE49-F238E27FC236}">
                <a16:creationId xmlns:a16="http://schemas.microsoft.com/office/drawing/2014/main" id="{D5DB1C6B-6778-5C55-555D-6033C5B8E138}"/>
              </a:ext>
            </a:extLst>
          </p:cNvPr>
          <p:cNvSpPr txBox="1">
            <a:spLocks/>
          </p:cNvSpPr>
          <p:nvPr/>
        </p:nvSpPr>
        <p:spPr>
          <a:xfrm>
            <a:off x="550932" y="1174425"/>
            <a:ext cx="4597400" cy="1846659"/>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Model &amp; Safety System</a:t>
            </a:r>
          </a:p>
          <a:p>
            <a:endParaRPr lang="en-US" spc="0"/>
          </a:p>
        </p:txBody>
      </p:sp>
      <p:pic>
        <p:nvPicPr>
          <p:cNvPr id="5" name="Picture 4">
            <a:extLst>
              <a:ext uri="{FF2B5EF4-FFF2-40B4-BE49-F238E27FC236}">
                <a16:creationId xmlns:a16="http://schemas.microsoft.com/office/drawing/2014/main" id="{F26154F1-3849-DA1E-E6EC-E9DB7DE2744B}"/>
              </a:ext>
            </a:extLst>
          </p:cNvPr>
          <p:cNvPicPr/>
          <p:nvPr/>
        </p:nvPicPr>
        <p:blipFill>
          <a:blip r:embed="rId4" cstate="email">
            <a:extLst>
              <a:ext uri="{28A0092B-C50C-407E-A947-70E740481C1C}">
                <a14:useLocalDpi xmlns:a14="http://schemas.microsoft.com/office/drawing/2010/main"/>
              </a:ext>
            </a:extLst>
          </a:blip>
          <a:stretch>
            <a:fillRect/>
          </a:stretch>
        </p:blipFill>
        <p:spPr>
          <a:xfrm>
            <a:off x="5394651" y="3085705"/>
            <a:ext cx="3206750" cy="3046730"/>
          </a:xfrm>
          <a:prstGeom prst="rect">
            <a:avLst/>
          </a:prstGeom>
        </p:spPr>
      </p:pic>
      <p:pic>
        <p:nvPicPr>
          <p:cNvPr id="12" name="Picture 11">
            <a:extLst>
              <a:ext uri="{FF2B5EF4-FFF2-40B4-BE49-F238E27FC236}">
                <a16:creationId xmlns:a16="http://schemas.microsoft.com/office/drawing/2014/main" id="{AC65E997-6F0D-5D90-EAB2-1ED60AEC3A79}"/>
              </a:ext>
            </a:extLst>
          </p:cNvPr>
          <p:cNvPicPr/>
          <p:nvPr/>
        </p:nvPicPr>
        <p:blipFill>
          <a:blip r:embed="rId5" cstate="email">
            <a:extLst>
              <a:ext uri="{28A0092B-C50C-407E-A947-70E740481C1C}">
                <a14:useLocalDpi xmlns:a14="http://schemas.microsoft.com/office/drawing/2010/main"/>
              </a:ext>
            </a:extLst>
          </a:blip>
          <a:stretch>
            <a:fillRect/>
          </a:stretch>
        </p:blipFill>
        <p:spPr>
          <a:xfrm>
            <a:off x="5517119" y="4046951"/>
            <a:ext cx="2027568" cy="1931670"/>
          </a:xfrm>
          <a:prstGeom prst="rect">
            <a:avLst/>
          </a:prstGeom>
        </p:spPr>
      </p:pic>
      <p:sp>
        <p:nvSpPr>
          <p:cNvPr id="16" name="TextBox 15">
            <a:extLst>
              <a:ext uri="{FF2B5EF4-FFF2-40B4-BE49-F238E27FC236}">
                <a16:creationId xmlns:a16="http://schemas.microsoft.com/office/drawing/2014/main" id="{CB5494A4-8A11-433F-59CC-3DDE061EA259}"/>
              </a:ext>
            </a:extLst>
          </p:cNvPr>
          <p:cNvSpPr txBox="1"/>
          <p:nvPr/>
        </p:nvSpPr>
        <p:spPr>
          <a:xfrm>
            <a:off x="586562" y="2947077"/>
            <a:ext cx="3873843" cy="1661993"/>
          </a:xfrm>
          <a:prstGeom prst="rect">
            <a:avLst/>
          </a:prstGeom>
          <a:noFill/>
        </p:spPr>
        <p:txBody>
          <a:bodyPr wrap="square" lIns="0" tIns="0" rIns="0" bIns="0" rtlCol="0">
            <a:spAutoFit/>
          </a:bodyPr>
          <a:lstStyle/>
          <a:p>
            <a:r>
              <a:rPr lang="en-US" kern="100" dirty="0">
                <a:solidFill>
                  <a:srgbClr val="FFFFFF"/>
                </a:solidFill>
                <a:latin typeface="Segoe UI" panose="020B0502040204020203" pitchFamily="34" charset="0"/>
                <a:ea typeface="Segoe UI" panose="020B0502040204020203" pitchFamily="34" charset="0"/>
              </a:rPr>
              <a:t>Select </a:t>
            </a:r>
            <a:r>
              <a:rPr lang="en-US" sz="1800" kern="100" dirty="0">
                <a:solidFill>
                  <a:srgbClr val="FFFFFF"/>
                </a:solidFill>
                <a:effectLst/>
                <a:latin typeface="Segoe UI" panose="020B0502040204020203" pitchFamily="34" charset="0"/>
                <a:ea typeface="Segoe UI" panose="020B0502040204020203" pitchFamily="34" charset="0"/>
              </a:rPr>
              <a:t>any pre-trained (foundation) model, test using a foundational </a:t>
            </a:r>
            <a:r>
              <a:rPr lang="en-US" sz="1800" b="1" kern="100" dirty="0">
                <a:solidFill>
                  <a:srgbClr val="FFFFFF"/>
                </a:solidFill>
                <a:effectLst/>
                <a:latin typeface="Segoe UI" panose="020B0502040204020203" pitchFamily="34" charset="0"/>
                <a:ea typeface="Segoe UI" panose="020B0502040204020203" pitchFamily="34" charset="0"/>
              </a:rPr>
              <a:t>model with your own test data, </a:t>
            </a:r>
            <a:r>
              <a:rPr lang="en-US" sz="1800" kern="100" dirty="0">
                <a:solidFill>
                  <a:srgbClr val="FFFFFF"/>
                </a:solidFill>
                <a:effectLst/>
                <a:latin typeface="Segoe UI" panose="020B0502040204020203" pitchFamily="34" charset="0"/>
                <a:ea typeface="Segoe UI" panose="020B0502040204020203" pitchFamily="34" charset="0"/>
              </a:rPr>
              <a:t>providing your own sample input how the pre-trained model would perform in your own use cases.</a:t>
            </a:r>
            <a:endParaRPr lang="en-US" sz="1800" kern="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4773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AI Content Safety Service</a:t>
            </a:r>
          </a:p>
        </p:txBody>
      </p:sp>
      <p:sp>
        <p:nvSpPr>
          <p:cNvPr id="6" name="TextBox 5">
            <a:extLst>
              <a:ext uri="{FF2B5EF4-FFF2-40B4-BE49-F238E27FC236}">
                <a16:creationId xmlns:a16="http://schemas.microsoft.com/office/drawing/2014/main" id="{6C6B3FE9-D3A5-1452-B41B-5CE058DD98AF}"/>
              </a:ext>
            </a:extLst>
          </p:cNvPr>
          <p:cNvSpPr txBox="1"/>
          <p:nvPr/>
        </p:nvSpPr>
        <p:spPr>
          <a:xfrm>
            <a:off x="1396313" y="5679129"/>
            <a:ext cx="9545595" cy="369332"/>
          </a:xfrm>
          <a:prstGeom prst="rect">
            <a:avLst/>
          </a:prstGeom>
          <a:noFill/>
        </p:spPr>
        <p:txBody>
          <a:bodyPr wrap="square">
            <a:spAutoFit/>
          </a:bodyPr>
          <a:lstStyle/>
          <a:p>
            <a:pPr algn="ctr"/>
            <a:r>
              <a:rPr lang="it-IT">
                <a:hlinkClick r:id="rId2"/>
              </a:rPr>
              <a:t>Azure AI Content Safety – AI Content Moderation | Microsoft Azure</a:t>
            </a:r>
            <a:endParaRPr lang="en-US"/>
          </a:p>
        </p:txBody>
      </p:sp>
      <p:pic>
        <p:nvPicPr>
          <p:cNvPr id="8" name="Picture 7">
            <a:extLst>
              <a:ext uri="{FF2B5EF4-FFF2-40B4-BE49-F238E27FC236}">
                <a16:creationId xmlns:a16="http://schemas.microsoft.com/office/drawing/2014/main" id="{E2D5CB1E-9EC8-BB3D-7BA0-89BABF4272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6314" y="935583"/>
            <a:ext cx="9545595" cy="4533236"/>
          </a:xfrm>
          <a:prstGeom prst="rect">
            <a:avLst/>
          </a:prstGeom>
        </p:spPr>
      </p:pic>
    </p:spTree>
    <p:extLst>
      <p:ext uri="{BB962C8B-B14F-4D97-AF65-F5344CB8AC3E}">
        <p14:creationId xmlns:p14="http://schemas.microsoft.com/office/powerpoint/2010/main" val="16539252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AI Content Safety Service</a:t>
            </a:r>
          </a:p>
        </p:txBody>
      </p:sp>
      <p:pic>
        <p:nvPicPr>
          <p:cNvPr id="2" name="Picture 1">
            <a:extLst>
              <a:ext uri="{FF2B5EF4-FFF2-40B4-BE49-F238E27FC236}">
                <a16:creationId xmlns:a16="http://schemas.microsoft.com/office/drawing/2014/main" id="{3FC5983A-349E-88ED-6834-1405FA99338F}"/>
              </a:ext>
            </a:extLst>
          </p:cNvPr>
          <p:cNvPicPr/>
          <p:nvPr/>
        </p:nvPicPr>
        <p:blipFill>
          <a:blip r:embed="rId2" cstate="email">
            <a:extLst>
              <a:ext uri="{28A0092B-C50C-407E-A947-70E740481C1C}">
                <a14:useLocalDpi xmlns:a14="http://schemas.microsoft.com/office/drawing/2010/main"/>
              </a:ext>
            </a:extLst>
          </a:blip>
          <a:stretch>
            <a:fillRect/>
          </a:stretch>
        </p:blipFill>
        <p:spPr>
          <a:xfrm>
            <a:off x="914400" y="853173"/>
            <a:ext cx="10363200" cy="4187825"/>
          </a:xfrm>
          <a:prstGeom prst="rect">
            <a:avLst/>
          </a:prstGeom>
        </p:spPr>
      </p:pic>
      <p:sp>
        <p:nvSpPr>
          <p:cNvPr id="5" name="TextBox 4">
            <a:extLst>
              <a:ext uri="{FF2B5EF4-FFF2-40B4-BE49-F238E27FC236}">
                <a16:creationId xmlns:a16="http://schemas.microsoft.com/office/drawing/2014/main" id="{6A999A0B-0399-B19F-5432-23E9C3B56D71}"/>
              </a:ext>
            </a:extLst>
          </p:cNvPr>
          <p:cNvSpPr txBox="1"/>
          <p:nvPr/>
        </p:nvSpPr>
        <p:spPr>
          <a:xfrm>
            <a:off x="8410833" y="6330037"/>
            <a:ext cx="3781167" cy="369332"/>
          </a:xfrm>
          <a:prstGeom prst="rect">
            <a:avLst/>
          </a:prstGeom>
          <a:noFill/>
        </p:spPr>
        <p:txBody>
          <a:bodyPr wrap="square">
            <a:spAutoFit/>
          </a:bodyPr>
          <a:lstStyle/>
          <a:p>
            <a:r>
              <a:rPr lang="en-US" sz="1800" u="none" strike="noStrike">
                <a:solidFill>
                  <a:srgbClr val="FFFFFF"/>
                </a:solidFill>
                <a:effectLst/>
                <a:latin typeface="Segoe UI" panose="020B0502040204020203" pitchFamily="34" charset="0"/>
                <a:ea typeface="Segoe UI" panose="020B0502040204020203" pitchFamily="34" charset="0"/>
                <a:hlinkClick r:id="rId3"/>
              </a:rPr>
              <a:t>https://aka.ms/oai/modifiedaccess</a:t>
            </a:r>
            <a:endParaRPr lang="en-US"/>
          </a:p>
        </p:txBody>
      </p:sp>
      <p:sp>
        <p:nvSpPr>
          <p:cNvPr id="9" name="TextBox 8">
            <a:extLst>
              <a:ext uri="{FF2B5EF4-FFF2-40B4-BE49-F238E27FC236}">
                <a16:creationId xmlns:a16="http://schemas.microsoft.com/office/drawing/2014/main" id="{0C97E894-9503-774D-0441-6F5FA868FCF9}"/>
              </a:ext>
            </a:extLst>
          </p:cNvPr>
          <p:cNvSpPr txBox="1"/>
          <p:nvPr/>
        </p:nvSpPr>
        <p:spPr>
          <a:xfrm>
            <a:off x="117389" y="6330037"/>
            <a:ext cx="8682167" cy="369332"/>
          </a:xfrm>
          <a:prstGeom prst="rect">
            <a:avLst/>
          </a:prstGeom>
          <a:noFill/>
        </p:spPr>
        <p:txBody>
          <a:bodyPr wrap="square">
            <a:spAutoFit/>
          </a:bodyPr>
          <a:lstStyle/>
          <a:p>
            <a:r>
              <a:rPr lang="en-US" sz="1800">
                <a:solidFill>
                  <a:srgbClr val="FFFFFF"/>
                </a:solidFill>
                <a:effectLst/>
                <a:latin typeface="Segoe UI" panose="020B0502040204020203" pitchFamily="34" charset="0"/>
                <a:ea typeface="Segoe UI" panose="020B0502040204020203" pitchFamily="34" charset="0"/>
              </a:rPr>
              <a:t>Customers may apply to modify monitoring for Azure OpenAI Service endpoints: </a:t>
            </a:r>
            <a:endParaRPr lang="en-US"/>
          </a:p>
        </p:txBody>
      </p:sp>
      <p:sp>
        <p:nvSpPr>
          <p:cNvPr id="11" name="TextBox 10">
            <a:extLst>
              <a:ext uri="{FF2B5EF4-FFF2-40B4-BE49-F238E27FC236}">
                <a16:creationId xmlns:a16="http://schemas.microsoft.com/office/drawing/2014/main" id="{8643ECF3-B1D6-AA00-EDD5-439AF6C97D0F}"/>
              </a:ext>
            </a:extLst>
          </p:cNvPr>
          <p:cNvSpPr txBox="1"/>
          <p:nvPr/>
        </p:nvSpPr>
        <p:spPr>
          <a:xfrm>
            <a:off x="-158323" y="3633245"/>
            <a:ext cx="6548490" cy="2550955"/>
          </a:xfrm>
          <a:prstGeom prst="rect">
            <a:avLst/>
          </a:prstGeom>
          <a:noFill/>
        </p:spPr>
        <p:txBody>
          <a:bodyPr wrap="square">
            <a:spAutoFit/>
          </a:bodyPr>
          <a:lstStyle/>
          <a:p>
            <a:pPr marL="259715" marR="184785" indent="-6350">
              <a:lnSpc>
                <a:spcPct val="93000"/>
              </a:lnSpc>
              <a:spcBef>
                <a:spcPts val="0"/>
              </a:spcBef>
              <a:spcAft>
                <a:spcPts val="3120"/>
              </a:spcAft>
            </a:pPr>
            <a:r>
              <a:rPr lang="en-US" sz="1800" b="1" kern="100">
                <a:solidFill>
                  <a:srgbClr val="FFFFFF"/>
                </a:solidFill>
                <a:effectLst/>
                <a:latin typeface="Segoe UI" panose="020B0502040204020203" pitchFamily="34" charset="0"/>
                <a:ea typeface="Segoe UI" panose="020B0502040204020203" pitchFamily="34" charset="0"/>
              </a:rPr>
              <a:t>Azure OpenAI Service </a:t>
            </a:r>
            <a:r>
              <a:rPr lang="en-US" sz="1800" kern="100">
                <a:solidFill>
                  <a:srgbClr val="FFFFFF"/>
                </a:solidFill>
                <a:effectLst/>
                <a:latin typeface="Segoe UI" panose="020B0502040204020203" pitchFamily="34" charset="0"/>
                <a:ea typeface="Segoe UI" panose="020B0502040204020203" pitchFamily="34" charset="0"/>
              </a:rPr>
              <a:t>includes Azure AI Content Safety as a built-in safety system that works alongside core models. This system works by running both the prompt and completion through an ensemble of classification models aimed at detecting and preventing the output of harmful content. </a:t>
            </a:r>
            <a:endParaRPr lang="en-US" sz="1100" kern="100">
              <a:solidFill>
                <a:srgbClr val="000000"/>
              </a:solidFill>
              <a:effectLst/>
              <a:latin typeface="Calibri" panose="020F0502020204030204" pitchFamily="34" charset="0"/>
              <a:ea typeface="Calibri" panose="020F0502020204030204" pitchFamily="34" charset="0"/>
            </a:endParaRPr>
          </a:p>
          <a:p>
            <a:pPr marL="259715" marR="0" indent="-6350">
              <a:lnSpc>
                <a:spcPct val="93000"/>
              </a:lnSpc>
              <a:spcBef>
                <a:spcPts val="0"/>
              </a:spcBef>
              <a:spcAft>
                <a:spcPts val="280"/>
              </a:spcAft>
            </a:pPr>
            <a:r>
              <a:rPr lang="en-US" sz="1800" b="1" kern="100">
                <a:solidFill>
                  <a:srgbClr val="FFFFFF"/>
                </a:solidFill>
                <a:effectLst/>
                <a:latin typeface="Segoe UI" panose="020B0502040204020203" pitchFamily="34" charset="0"/>
                <a:ea typeface="Segoe UI" panose="020B0502040204020203" pitchFamily="34" charset="0"/>
              </a:rPr>
              <a:t>Azure Machine Learning </a:t>
            </a:r>
            <a:r>
              <a:rPr lang="en-US" sz="1800" kern="100">
                <a:solidFill>
                  <a:srgbClr val="FFFFFF"/>
                </a:solidFill>
                <a:effectLst/>
                <a:latin typeface="Segoe UI" panose="020B0502040204020203" pitchFamily="34" charset="0"/>
                <a:ea typeface="Segoe UI" panose="020B0502040204020203" pitchFamily="34" charset="0"/>
              </a:rPr>
              <a:t>also enables you to deploy open-source foundation models with Azure AI Content Safety.</a:t>
            </a:r>
            <a:endParaRPr lang="en-US" sz="1100" kern="10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0904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OpenAI Content Filtering Configuration</a:t>
            </a:r>
          </a:p>
        </p:txBody>
      </p:sp>
      <p:sp>
        <p:nvSpPr>
          <p:cNvPr id="9" name="TextBox 8">
            <a:extLst>
              <a:ext uri="{FF2B5EF4-FFF2-40B4-BE49-F238E27FC236}">
                <a16:creationId xmlns:a16="http://schemas.microsoft.com/office/drawing/2014/main" id="{0C97E894-9503-774D-0441-6F5FA868FCF9}"/>
              </a:ext>
            </a:extLst>
          </p:cNvPr>
          <p:cNvSpPr txBox="1"/>
          <p:nvPr/>
        </p:nvSpPr>
        <p:spPr>
          <a:xfrm>
            <a:off x="117390" y="6330037"/>
            <a:ext cx="4083908" cy="369332"/>
          </a:xfrm>
          <a:prstGeom prst="rect">
            <a:avLst/>
          </a:prstGeom>
          <a:noFill/>
        </p:spPr>
        <p:txBody>
          <a:bodyPr wrap="square">
            <a:spAutoFit/>
          </a:bodyPr>
          <a:lstStyle/>
          <a:p>
            <a:r>
              <a:rPr lang="en-US">
                <a:solidFill>
                  <a:srgbClr val="FFFFFF"/>
                </a:solidFill>
                <a:latin typeface="Segoe UI" panose="020B0502040204020203" pitchFamily="34" charset="0"/>
                <a:ea typeface="Segoe UI" panose="020B0502040204020203" pitchFamily="34" charset="0"/>
              </a:rPr>
              <a:t>More Information on Content Filtering</a:t>
            </a:r>
            <a:r>
              <a:rPr lang="en-US" sz="1800">
                <a:solidFill>
                  <a:srgbClr val="FFFFFF"/>
                </a:solidFill>
                <a:effectLst/>
                <a:latin typeface="Segoe UI" panose="020B0502040204020203" pitchFamily="34" charset="0"/>
                <a:ea typeface="Segoe UI" panose="020B0502040204020203" pitchFamily="34" charset="0"/>
              </a:rPr>
              <a:t>: </a:t>
            </a:r>
            <a:endParaRPr lang="en-US"/>
          </a:p>
        </p:txBody>
      </p:sp>
      <p:pic>
        <p:nvPicPr>
          <p:cNvPr id="1026" name="Picture 2" descr="Screenshot of the content filter configuration UI">
            <a:extLst>
              <a:ext uri="{FF2B5EF4-FFF2-40B4-BE49-F238E27FC236}">
                <a16:creationId xmlns:a16="http://schemas.microsoft.com/office/drawing/2014/main" id="{49CABFAA-3C37-B4E3-320B-E296CCBE57E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9026" y="883507"/>
            <a:ext cx="7925488" cy="52975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5694E8-8D31-416E-0CD8-5586B5D15442}"/>
              </a:ext>
            </a:extLst>
          </p:cNvPr>
          <p:cNvSpPr txBox="1"/>
          <p:nvPr/>
        </p:nvSpPr>
        <p:spPr>
          <a:xfrm>
            <a:off x="4201298" y="6330037"/>
            <a:ext cx="7718339" cy="369332"/>
          </a:xfrm>
          <a:prstGeom prst="rect">
            <a:avLst/>
          </a:prstGeom>
          <a:noFill/>
        </p:spPr>
        <p:txBody>
          <a:bodyPr wrap="square">
            <a:spAutoFit/>
          </a:bodyPr>
          <a:lstStyle/>
          <a:p>
            <a:r>
              <a:rPr lang="en-US">
                <a:hlinkClick r:id="rId3"/>
              </a:rPr>
              <a:t>Azure OpenAI Service content filtering - Azure OpenAI | Microsoft Learn</a:t>
            </a:r>
            <a:endParaRPr lang="en-US"/>
          </a:p>
        </p:txBody>
      </p:sp>
    </p:spTree>
    <p:extLst>
      <p:ext uri="{BB962C8B-B14F-4D97-AF65-F5344CB8AC3E}">
        <p14:creationId xmlns:p14="http://schemas.microsoft.com/office/powerpoint/2010/main" val="36647052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D3C15-0BC8-5A6B-DD89-E114FD1775E4}"/>
              </a:ext>
            </a:extLst>
          </p:cNvPr>
          <p:cNvPicPr/>
          <p:nvPr/>
        </p:nvPicPr>
        <p:blipFill>
          <a:blip r:embed="rId2" cstate="email">
            <a:extLst>
              <a:ext uri="{28A0092B-C50C-407E-A947-70E740481C1C}">
                <a14:useLocalDpi xmlns:a14="http://schemas.microsoft.com/office/drawing/2010/main"/>
              </a:ext>
            </a:extLst>
          </a:blip>
          <a:stretch>
            <a:fillRect/>
          </a:stretch>
        </p:blipFill>
        <p:spPr>
          <a:xfrm>
            <a:off x="5295154" y="2097754"/>
            <a:ext cx="4272280" cy="4054475"/>
          </a:xfrm>
          <a:prstGeom prst="rect">
            <a:avLst/>
          </a:prstGeom>
        </p:spPr>
      </p:pic>
      <p:pic>
        <p:nvPicPr>
          <p:cNvPr id="4" name="Picture 3">
            <a:extLst>
              <a:ext uri="{FF2B5EF4-FFF2-40B4-BE49-F238E27FC236}">
                <a16:creationId xmlns:a16="http://schemas.microsoft.com/office/drawing/2014/main" id="{2C5D5CCA-132E-B961-0120-FA56B2A4509E}"/>
              </a:ext>
            </a:extLst>
          </p:cNvPr>
          <p:cNvPicPr/>
          <p:nvPr/>
        </p:nvPicPr>
        <p:blipFill>
          <a:blip r:embed="rId3" cstate="email">
            <a:extLst>
              <a:ext uri="{28A0092B-C50C-407E-A947-70E740481C1C}">
                <a14:useLocalDpi xmlns:a14="http://schemas.microsoft.com/office/drawing/2010/main"/>
              </a:ext>
            </a:extLst>
          </a:blip>
          <a:stretch>
            <a:fillRect/>
          </a:stretch>
        </p:blipFill>
        <p:spPr>
          <a:xfrm>
            <a:off x="4970034" y="1247363"/>
            <a:ext cx="5806877" cy="5215890"/>
          </a:xfrm>
          <a:prstGeom prst="rect">
            <a:avLst/>
          </a:prstGeom>
        </p:spPr>
      </p:pic>
      <p:sp>
        <p:nvSpPr>
          <p:cNvPr id="11" name="Rectangle 10">
            <a:extLst>
              <a:ext uri="{FF2B5EF4-FFF2-40B4-BE49-F238E27FC236}">
                <a16:creationId xmlns:a16="http://schemas.microsoft.com/office/drawing/2014/main" id="{8CC2361F-0EC2-F114-ABB3-3E053EE9841F}"/>
              </a:ext>
            </a:extLst>
          </p:cNvPr>
          <p:cNvSpPr/>
          <p:nvPr/>
        </p:nvSpPr>
        <p:spPr>
          <a:xfrm>
            <a:off x="797251" y="4749287"/>
            <a:ext cx="4156889" cy="82787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18" name="Title 4">
            <a:extLst>
              <a:ext uri="{FF2B5EF4-FFF2-40B4-BE49-F238E27FC236}">
                <a16:creationId xmlns:a16="http://schemas.microsoft.com/office/drawing/2014/main" id="{D5DB1C6B-6778-5C55-555D-6033C5B8E138}"/>
              </a:ext>
            </a:extLst>
          </p:cNvPr>
          <p:cNvSpPr txBox="1">
            <a:spLocks/>
          </p:cNvSpPr>
          <p:nvPr/>
        </p:nvSpPr>
        <p:spPr>
          <a:xfrm>
            <a:off x="550932" y="1482201"/>
            <a:ext cx="4597400"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rPr>
              <a:t>Metaprompt &amp;</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pc="0">
                <a:gradFill flip="none" rotWithShape="1">
                  <a:gsLst>
                    <a:gs pos="20000">
                      <a:srgbClr val="0078D4">
                        <a:lumMod val="40000"/>
                        <a:lumOff val="60000"/>
                      </a:srgbClr>
                    </a:gs>
                    <a:gs pos="100000">
                      <a:srgbClr val="C03BC4">
                        <a:lumMod val="40000"/>
                        <a:lumOff val="60000"/>
                      </a:srgbClr>
                    </a:gs>
                  </a:gsLst>
                  <a:lin ang="0" scaled="1"/>
                  <a:tileRect/>
                </a:gradFill>
                <a:latin typeface="Segoe UI Semibold"/>
              </a:rPr>
              <a:t>Grounding</a:t>
            </a:r>
            <a:endPar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endParaRPr>
          </a:p>
        </p:txBody>
      </p:sp>
      <p:sp>
        <p:nvSpPr>
          <p:cNvPr id="16" name="TextBox 15">
            <a:extLst>
              <a:ext uri="{FF2B5EF4-FFF2-40B4-BE49-F238E27FC236}">
                <a16:creationId xmlns:a16="http://schemas.microsoft.com/office/drawing/2014/main" id="{CB5494A4-8A11-433F-59CC-3DDE061EA259}"/>
              </a:ext>
            </a:extLst>
          </p:cNvPr>
          <p:cNvSpPr txBox="1"/>
          <p:nvPr/>
        </p:nvSpPr>
        <p:spPr>
          <a:xfrm>
            <a:off x="586562" y="2947077"/>
            <a:ext cx="3873843" cy="16619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Test out any pre-trained (foundation) model using a base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model with your own test data, </a:t>
            </a: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providing your own sample input how the pre-trained model would perform in your own use cases.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3" name="Picture 2">
            <a:extLst>
              <a:ext uri="{FF2B5EF4-FFF2-40B4-BE49-F238E27FC236}">
                <a16:creationId xmlns:a16="http://schemas.microsoft.com/office/drawing/2014/main" id="{AE2F335D-1D14-BCD0-A5E5-F3BA57827EEC}"/>
              </a:ext>
            </a:extLst>
          </p:cNvPr>
          <p:cNvPicPr/>
          <p:nvPr/>
        </p:nvPicPr>
        <p:blipFill>
          <a:blip r:embed="rId4" cstate="email">
            <a:extLst>
              <a:ext uri="{28A0092B-C50C-407E-A947-70E740481C1C}">
                <a14:useLocalDpi xmlns:a14="http://schemas.microsoft.com/office/drawing/2010/main"/>
              </a:ext>
            </a:extLst>
          </a:blip>
          <a:stretch>
            <a:fillRect/>
          </a:stretch>
        </p:blipFill>
        <p:spPr>
          <a:xfrm>
            <a:off x="5454393" y="3021084"/>
            <a:ext cx="3206750" cy="3046730"/>
          </a:xfrm>
          <a:prstGeom prst="rect">
            <a:avLst/>
          </a:prstGeom>
        </p:spPr>
      </p:pic>
      <p:pic>
        <p:nvPicPr>
          <p:cNvPr id="7" name="Picture 6">
            <a:extLst>
              <a:ext uri="{FF2B5EF4-FFF2-40B4-BE49-F238E27FC236}">
                <a16:creationId xmlns:a16="http://schemas.microsoft.com/office/drawing/2014/main" id="{3B301D64-AB7B-F5FB-513C-EE334CFFB3E2}"/>
              </a:ext>
            </a:extLst>
          </p:cNvPr>
          <p:cNvPicPr/>
          <p:nvPr/>
        </p:nvPicPr>
        <p:blipFill>
          <a:blip r:embed="rId5" cstate="email">
            <a:extLst>
              <a:ext uri="{28A0092B-C50C-407E-A947-70E740481C1C}">
                <a14:useLocalDpi xmlns:a14="http://schemas.microsoft.com/office/drawing/2010/main"/>
              </a:ext>
            </a:extLst>
          </a:blip>
          <a:stretch>
            <a:fillRect/>
          </a:stretch>
        </p:blipFill>
        <p:spPr>
          <a:xfrm>
            <a:off x="5641718" y="3964059"/>
            <a:ext cx="2027555" cy="1931670"/>
          </a:xfrm>
          <a:prstGeom prst="rect">
            <a:avLst/>
          </a:prstGeom>
        </p:spPr>
      </p:pic>
    </p:spTree>
    <p:extLst>
      <p:ext uri="{BB962C8B-B14F-4D97-AF65-F5344CB8AC3E}">
        <p14:creationId xmlns:p14="http://schemas.microsoft.com/office/powerpoint/2010/main" val="395064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DC7DD32B-D78B-FC55-2C8A-8B8F316543FF}"/>
              </a:ext>
            </a:extLst>
          </p:cNvPr>
          <p:cNvSpPr>
            <a:spLocks noGrp="1"/>
          </p:cNvSpPr>
          <p:nvPr>
            <p:ph type="title"/>
          </p:nvPr>
        </p:nvSpPr>
        <p:spPr>
          <a:xfrm>
            <a:off x="0" y="106325"/>
            <a:ext cx="12192000" cy="1297172"/>
          </a:xfrm>
        </p:spPr>
        <p:txBody>
          <a:bodyPr/>
          <a:lstStyle/>
          <a:p>
            <a:pPr algn="ctr"/>
            <a:r>
              <a:rPr lang="en-US" dirty="0"/>
              <a:t>Massive Influx of Legal Interest</a:t>
            </a:r>
          </a:p>
        </p:txBody>
      </p:sp>
      <p:pic>
        <p:nvPicPr>
          <p:cNvPr id="2050" name="Picture 2" descr="Clifford Chance - Virtual Experience Programs - Forage">
            <a:extLst>
              <a:ext uri="{FF2B5EF4-FFF2-40B4-BE49-F238E27FC236}">
                <a16:creationId xmlns:a16="http://schemas.microsoft.com/office/drawing/2014/main" id="{293A4C8C-17D4-FA43-DDE7-7E9102CA153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3299" y="1660305"/>
            <a:ext cx="4349455" cy="11025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6374475-DDDB-44A8-556E-D0C15C5B79FF}"/>
              </a:ext>
            </a:extLst>
          </p:cNvPr>
          <p:cNvSpPr txBox="1"/>
          <p:nvPr/>
        </p:nvSpPr>
        <p:spPr>
          <a:xfrm>
            <a:off x="403299" y="3120477"/>
            <a:ext cx="4998041" cy="646331"/>
          </a:xfrm>
          <a:prstGeom prst="rect">
            <a:avLst/>
          </a:prstGeom>
          <a:noFill/>
        </p:spPr>
        <p:txBody>
          <a:bodyPr wrap="square">
            <a:spAutoFit/>
          </a:bodyPr>
          <a:lstStyle/>
          <a:p>
            <a:r>
              <a:rPr lang="en-US" sz="1800" b="0" i="1" dirty="0">
                <a:solidFill>
                  <a:srgbClr val="FFFFFF"/>
                </a:solidFill>
                <a:effectLst/>
              </a:rPr>
              <a:t>Clifford Chance trailblazes Microsoft responsible AI to improve services for its legal clients</a:t>
            </a:r>
            <a:endParaRPr lang="en-US" sz="1800" i="1" dirty="0"/>
          </a:p>
        </p:txBody>
      </p:sp>
      <p:sp>
        <p:nvSpPr>
          <p:cNvPr id="26" name="TextBox 25">
            <a:extLst>
              <a:ext uri="{FF2B5EF4-FFF2-40B4-BE49-F238E27FC236}">
                <a16:creationId xmlns:a16="http://schemas.microsoft.com/office/drawing/2014/main" id="{24238683-0B59-7F9C-66D8-BE26D6FFC8E6}"/>
              </a:ext>
            </a:extLst>
          </p:cNvPr>
          <p:cNvSpPr txBox="1"/>
          <p:nvPr/>
        </p:nvSpPr>
        <p:spPr>
          <a:xfrm>
            <a:off x="403299" y="4026207"/>
            <a:ext cx="5327650" cy="907171"/>
          </a:xfrm>
          <a:prstGeom prst="rect">
            <a:avLst/>
          </a:prstGeom>
          <a:noFill/>
        </p:spPr>
        <p:txBody>
          <a:bodyPr wrap="square">
            <a:spAutoFit/>
          </a:bodyPr>
          <a:lstStyle/>
          <a:p>
            <a:r>
              <a:rPr lang="en-US" dirty="0">
                <a:hlinkClick r:id="rId3"/>
              </a:rPr>
              <a:t>Microsoft Customer Story-Clifford Chance trailblazes Microsoft responsible AI to improve services for its legal clients</a:t>
            </a:r>
            <a:endParaRPr lang="en-US" dirty="0"/>
          </a:p>
        </p:txBody>
      </p:sp>
      <p:sp>
        <p:nvSpPr>
          <p:cNvPr id="28" name="TextBox 27">
            <a:extLst>
              <a:ext uri="{FF2B5EF4-FFF2-40B4-BE49-F238E27FC236}">
                <a16:creationId xmlns:a16="http://schemas.microsoft.com/office/drawing/2014/main" id="{5E291B10-C9EB-C6EC-57BB-9D5D4A6B5FDA}"/>
              </a:ext>
            </a:extLst>
          </p:cNvPr>
          <p:cNvSpPr txBox="1"/>
          <p:nvPr/>
        </p:nvSpPr>
        <p:spPr>
          <a:xfrm>
            <a:off x="7216698" y="4026207"/>
            <a:ext cx="4713029" cy="635559"/>
          </a:xfrm>
          <a:prstGeom prst="rect">
            <a:avLst/>
          </a:prstGeom>
          <a:noFill/>
        </p:spPr>
        <p:txBody>
          <a:bodyPr wrap="square">
            <a:spAutoFit/>
          </a:bodyPr>
          <a:lstStyle/>
          <a:p>
            <a:r>
              <a:rPr lang="en-US" dirty="0">
                <a:hlinkClick r:id="rId4"/>
              </a:rPr>
              <a:t>Microsoft’s Copilot is changing the way MinterEllison trains graduates — Capital Brief</a:t>
            </a:r>
            <a:endParaRPr lang="en-US" dirty="0"/>
          </a:p>
        </p:txBody>
      </p:sp>
      <p:sp>
        <p:nvSpPr>
          <p:cNvPr id="30" name="TextBox 29">
            <a:extLst>
              <a:ext uri="{FF2B5EF4-FFF2-40B4-BE49-F238E27FC236}">
                <a16:creationId xmlns:a16="http://schemas.microsoft.com/office/drawing/2014/main" id="{F74ABB88-6CA3-F520-3BA7-234BF9110142}"/>
              </a:ext>
            </a:extLst>
          </p:cNvPr>
          <p:cNvSpPr txBox="1"/>
          <p:nvPr/>
        </p:nvSpPr>
        <p:spPr>
          <a:xfrm>
            <a:off x="7216698" y="3111220"/>
            <a:ext cx="4521642" cy="635559"/>
          </a:xfrm>
          <a:prstGeom prst="rect">
            <a:avLst/>
          </a:prstGeom>
          <a:noFill/>
        </p:spPr>
        <p:txBody>
          <a:bodyPr wrap="square">
            <a:spAutoFit/>
          </a:bodyPr>
          <a:lstStyle/>
          <a:p>
            <a:pPr algn="l"/>
            <a:r>
              <a:rPr lang="en-US" b="0" i="1" dirty="0">
                <a:effectLst/>
              </a:rPr>
              <a:t>Microsoft’s Copilot is changing the way MinterEllison trains graduates</a:t>
            </a:r>
          </a:p>
        </p:txBody>
      </p:sp>
      <p:pic>
        <p:nvPicPr>
          <p:cNvPr id="2054" name="Picture 6" descr="MinterEllison Capital Markets &amp; Corporate Law - Forage">
            <a:extLst>
              <a:ext uri="{FF2B5EF4-FFF2-40B4-BE49-F238E27FC236}">
                <a16:creationId xmlns:a16="http://schemas.microsoft.com/office/drawing/2014/main" id="{E7A42F59-212F-5B53-D949-CBB83558C4F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32919" y="1881359"/>
            <a:ext cx="4521642" cy="57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14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Metaprompts Reduce Errors &amp; Risk</a:t>
            </a:r>
          </a:p>
        </p:txBody>
      </p:sp>
      <p:grpSp>
        <p:nvGrpSpPr>
          <p:cNvPr id="2" name="Group 1">
            <a:extLst>
              <a:ext uri="{FF2B5EF4-FFF2-40B4-BE49-F238E27FC236}">
                <a16:creationId xmlns:a16="http://schemas.microsoft.com/office/drawing/2014/main" id="{41395A78-3B98-A347-512E-4F5002774B90}"/>
              </a:ext>
            </a:extLst>
          </p:cNvPr>
          <p:cNvGrpSpPr/>
          <p:nvPr/>
        </p:nvGrpSpPr>
        <p:grpSpPr>
          <a:xfrm>
            <a:off x="500723" y="1114613"/>
            <a:ext cx="11374678" cy="5209540"/>
            <a:chOff x="0" y="0"/>
            <a:chExt cx="11374805" cy="5209795"/>
          </a:xfrm>
        </p:grpSpPr>
        <p:pic>
          <p:nvPicPr>
            <p:cNvPr id="3" name="Picture 2">
              <a:extLst>
                <a:ext uri="{FF2B5EF4-FFF2-40B4-BE49-F238E27FC236}">
                  <a16:creationId xmlns:a16="http://schemas.microsoft.com/office/drawing/2014/main" id="{9CD23874-90B6-670F-B9C6-1CB1180EE4C4}"/>
                </a:ext>
              </a:extLst>
            </p:cNvPr>
            <p:cNvPicPr/>
            <p:nvPr/>
          </p:nvPicPr>
          <p:blipFill>
            <a:blip r:embed="rId2"/>
            <a:stretch>
              <a:fillRect/>
            </a:stretch>
          </p:blipFill>
          <p:spPr>
            <a:xfrm>
              <a:off x="0" y="0"/>
              <a:ext cx="6105906" cy="5209795"/>
            </a:xfrm>
            <a:prstGeom prst="rect">
              <a:avLst/>
            </a:prstGeom>
          </p:spPr>
        </p:pic>
        <p:sp>
          <p:nvSpPr>
            <p:cNvPr id="5" name="Shape 2854">
              <a:extLst>
                <a:ext uri="{FF2B5EF4-FFF2-40B4-BE49-F238E27FC236}">
                  <a16:creationId xmlns:a16="http://schemas.microsoft.com/office/drawing/2014/main" id="{DA4F66ED-9668-F84E-4EE3-A4845D30A21B}"/>
                </a:ext>
              </a:extLst>
            </p:cNvPr>
            <p:cNvSpPr/>
            <p:nvPr/>
          </p:nvSpPr>
          <p:spPr>
            <a:xfrm>
              <a:off x="128016" y="128041"/>
              <a:ext cx="5806440" cy="4910328"/>
            </a:xfrm>
            <a:custGeom>
              <a:avLst/>
              <a:gdLst/>
              <a:ahLst/>
              <a:cxnLst/>
              <a:rect l="0" t="0" r="0" b="0"/>
              <a:pathLst>
                <a:path w="5806440" h="4910328">
                  <a:moveTo>
                    <a:pt x="130264" y="0"/>
                  </a:moveTo>
                  <a:lnTo>
                    <a:pt x="5676138" y="0"/>
                  </a:lnTo>
                  <a:cubicBezTo>
                    <a:pt x="5748147" y="0"/>
                    <a:pt x="5806440" y="58293"/>
                    <a:pt x="5806440" y="130302"/>
                  </a:cubicBezTo>
                  <a:lnTo>
                    <a:pt x="5806440" y="4780052"/>
                  </a:lnTo>
                  <a:cubicBezTo>
                    <a:pt x="5806440" y="4852010"/>
                    <a:pt x="5748147" y="4910328"/>
                    <a:pt x="5676138" y="4910328"/>
                  </a:cubicBezTo>
                  <a:lnTo>
                    <a:pt x="130264" y="4910328"/>
                  </a:lnTo>
                  <a:cubicBezTo>
                    <a:pt x="58318" y="4910328"/>
                    <a:pt x="0" y="4852010"/>
                    <a:pt x="0" y="4780052"/>
                  </a:cubicBezTo>
                  <a:lnTo>
                    <a:pt x="0" y="130302"/>
                  </a:lnTo>
                  <a:cubicBezTo>
                    <a:pt x="0" y="58293"/>
                    <a:pt x="58318" y="0"/>
                    <a:pt x="130264" y="0"/>
                  </a:cubicBezTo>
                  <a:close/>
                </a:path>
              </a:pathLst>
            </a:custGeom>
            <a:ln w="0" cap="flat">
              <a:miter lim="127000"/>
            </a:ln>
          </p:spPr>
          <p:style>
            <a:lnRef idx="0">
              <a:srgbClr val="000000">
                <a:alpha val="0"/>
              </a:srgbClr>
            </a:lnRef>
            <a:fillRef idx="1">
              <a:srgbClr val="154765"/>
            </a:fillRef>
            <a:effectRef idx="0">
              <a:scrgbClr r="0" g="0" b="0"/>
            </a:effectRef>
            <a:fontRef idx="none"/>
          </p:style>
          <p:txBody>
            <a:bodyPr/>
            <a:lstStyle/>
            <a:p>
              <a:endParaRPr lang="en-US"/>
            </a:p>
          </p:txBody>
        </p:sp>
        <p:sp>
          <p:nvSpPr>
            <p:cNvPr id="6" name="Shape 2855">
              <a:extLst>
                <a:ext uri="{FF2B5EF4-FFF2-40B4-BE49-F238E27FC236}">
                  <a16:creationId xmlns:a16="http://schemas.microsoft.com/office/drawing/2014/main" id="{797298D7-AE4B-079B-1650-7DFE735276F0}"/>
                </a:ext>
              </a:extLst>
            </p:cNvPr>
            <p:cNvSpPr/>
            <p:nvPr/>
          </p:nvSpPr>
          <p:spPr>
            <a:xfrm>
              <a:off x="128016" y="128041"/>
              <a:ext cx="5806440" cy="4910328"/>
            </a:xfrm>
            <a:custGeom>
              <a:avLst/>
              <a:gdLst/>
              <a:ahLst/>
              <a:cxnLst/>
              <a:rect l="0" t="0" r="0" b="0"/>
              <a:pathLst>
                <a:path w="5806440" h="4910328">
                  <a:moveTo>
                    <a:pt x="0" y="130302"/>
                  </a:moveTo>
                  <a:cubicBezTo>
                    <a:pt x="0" y="58293"/>
                    <a:pt x="58318" y="0"/>
                    <a:pt x="130264" y="0"/>
                  </a:cubicBezTo>
                  <a:lnTo>
                    <a:pt x="5676138" y="0"/>
                  </a:lnTo>
                  <a:cubicBezTo>
                    <a:pt x="5748147" y="0"/>
                    <a:pt x="5806440" y="58293"/>
                    <a:pt x="5806440" y="130302"/>
                  </a:cubicBezTo>
                  <a:lnTo>
                    <a:pt x="5806440" y="4780052"/>
                  </a:lnTo>
                  <a:cubicBezTo>
                    <a:pt x="5806440" y="4852010"/>
                    <a:pt x="5748147" y="4910328"/>
                    <a:pt x="5676138" y="4910328"/>
                  </a:cubicBezTo>
                  <a:lnTo>
                    <a:pt x="130264" y="4910328"/>
                  </a:lnTo>
                  <a:cubicBezTo>
                    <a:pt x="58318" y="4910328"/>
                    <a:pt x="0" y="4852010"/>
                    <a:pt x="0" y="4780052"/>
                  </a:cubicBezTo>
                  <a:close/>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pic>
          <p:nvPicPr>
            <p:cNvPr id="8" name="Picture 7">
              <a:extLst>
                <a:ext uri="{FF2B5EF4-FFF2-40B4-BE49-F238E27FC236}">
                  <a16:creationId xmlns:a16="http://schemas.microsoft.com/office/drawing/2014/main" id="{92B1C0F8-2942-15AD-C071-63CCC8E3BFE9}"/>
                </a:ext>
              </a:extLst>
            </p:cNvPr>
            <p:cNvPicPr/>
            <p:nvPr/>
          </p:nvPicPr>
          <p:blipFill>
            <a:blip r:embed="rId3" cstate="email">
              <a:extLst>
                <a:ext uri="{28A0092B-C50C-407E-A947-70E740481C1C}">
                  <a14:useLocalDpi xmlns:a14="http://schemas.microsoft.com/office/drawing/2010/main"/>
                </a:ext>
              </a:extLst>
            </a:blip>
            <a:stretch>
              <a:fillRect/>
            </a:stretch>
          </p:blipFill>
          <p:spPr>
            <a:xfrm>
              <a:off x="265176" y="279934"/>
              <a:ext cx="1493520" cy="283464"/>
            </a:xfrm>
            <a:prstGeom prst="rect">
              <a:avLst/>
            </a:prstGeom>
          </p:spPr>
        </p:pic>
        <p:sp>
          <p:nvSpPr>
            <p:cNvPr id="10" name="Rectangle 9">
              <a:extLst>
                <a:ext uri="{FF2B5EF4-FFF2-40B4-BE49-F238E27FC236}">
                  <a16:creationId xmlns:a16="http://schemas.microsoft.com/office/drawing/2014/main" id="{EA29C149-C2D7-DFC4-CE3D-5485BB096902}"/>
                </a:ext>
              </a:extLst>
            </p:cNvPr>
            <p:cNvSpPr/>
            <p:nvPr/>
          </p:nvSpPr>
          <p:spPr>
            <a:xfrm>
              <a:off x="366065" y="291087"/>
              <a:ext cx="1417681"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000000"/>
                  </a:solidFill>
                  <a:effectLst/>
                  <a:latin typeface="Calibri" panose="020F0502020204030204" pitchFamily="34" charset="0"/>
                  <a:ea typeface="Calibri" panose="020F0502020204030204" pitchFamily="34" charset="0"/>
                </a:rPr>
                <a:t>Metaprompt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1" name="Shape 2858">
              <a:extLst>
                <a:ext uri="{FF2B5EF4-FFF2-40B4-BE49-F238E27FC236}">
                  <a16:creationId xmlns:a16="http://schemas.microsoft.com/office/drawing/2014/main" id="{11331D0F-48D4-F960-95E2-FD25AC97738C}"/>
                </a:ext>
              </a:extLst>
            </p:cNvPr>
            <p:cNvSpPr/>
            <p:nvPr/>
          </p:nvSpPr>
          <p:spPr>
            <a:xfrm>
              <a:off x="6591300" y="150902"/>
              <a:ext cx="1932432" cy="4887468"/>
            </a:xfrm>
            <a:custGeom>
              <a:avLst/>
              <a:gdLst/>
              <a:ahLst/>
              <a:cxnLst/>
              <a:rect l="0" t="0" r="0" b="0"/>
              <a:pathLst>
                <a:path w="1932432" h="4887468">
                  <a:moveTo>
                    <a:pt x="101092" y="0"/>
                  </a:moveTo>
                  <a:lnTo>
                    <a:pt x="1831340" y="0"/>
                  </a:lnTo>
                  <a:cubicBezTo>
                    <a:pt x="1887220" y="0"/>
                    <a:pt x="1932432" y="45212"/>
                    <a:pt x="1932432" y="101092"/>
                  </a:cubicBezTo>
                  <a:lnTo>
                    <a:pt x="1932432" y="4786389"/>
                  </a:lnTo>
                  <a:cubicBezTo>
                    <a:pt x="1932432" y="4842205"/>
                    <a:pt x="1887220" y="4887468"/>
                    <a:pt x="1831340" y="4887468"/>
                  </a:cubicBezTo>
                  <a:lnTo>
                    <a:pt x="101092" y="4887468"/>
                  </a:lnTo>
                  <a:cubicBezTo>
                    <a:pt x="45212" y="4887468"/>
                    <a:pt x="0" y="4842205"/>
                    <a:pt x="0" y="4786389"/>
                  </a:cubicBezTo>
                  <a:lnTo>
                    <a:pt x="0" y="101092"/>
                  </a:lnTo>
                  <a:cubicBezTo>
                    <a:pt x="0" y="45212"/>
                    <a:pt x="45212" y="0"/>
                    <a:pt x="101092" y="0"/>
                  </a:cubicBezTo>
                  <a:close/>
                </a:path>
              </a:pathLst>
            </a:custGeom>
            <a:ln w="0" cap="flat">
              <a:round/>
            </a:ln>
          </p:spPr>
          <p:style>
            <a:lnRef idx="0">
              <a:srgbClr val="000000">
                <a:alpha val="0"/>
              </a:srgbClr>
            </a:lnRef>
            <a:fillRef idx="1">
              <a:srgbClr val="154765"/>
            </a:fillRef>
            <a:effectRef idx="0">
              <a:scrgbClr r="0" g="0" b="0"/>
            </a:effectRef>
            <a:fontRef idx="none"/>
          </p:style>
          <p:txBody>
            <a:bodyPr/>
            <a:lstStyle/>
            <a:p>
              <a:endParaRPr lang="en-US"/>
            </a:p>
          </p:txBody>
        </p:sp>
        <p:sp>
          <p:nvSpPr>
            <p:cNvPr id="12" name="Shape 2859">
              <a:extLst>
                <a:ext uri="{FF2B5EF4-FFF2-40B4-BE49-F238E27FC236}">
                  <a16:creationId xmlns:a16="http://schemas.microsoft.com/office/drawing/2014/main" id="{C16FEA73-DF39-9419-2B5B-5B4F86216E8B}"/>
                </a:ext>
              </a:extLst>
            </p:cNvPr>
            <p:cNvSpPr/>
            <p:nvPr/>
          </p:nvSpPr>
          <p:spPr>
            <a:xfrm>
              <a:off x="6591300" y="150902"/>
              <a:ext cx="1932432" cy="4887468"/>
            </a:xfrm>
            <a:custGeom>
              <a:avLst/>
              <a:gdLst/>
              <a:ahLst/>
              <a:cxnLst/>
              <a:rect l="0" t="0" r="0" b="0"/>
              <a:pathLst>
                <a:path w="1932432" h="4887468">
                  <a:moveTo>
                    <a:pt x="0" y="101092"/>
                  </a:moveTo>
                  <a:cubicBezTo>
                    <a:pt x="0" y="45212"/>
                    <a:pt x="45212" y="0"/>
                    <a:pt x="101092" y="0"/>
                  </a:cubicBezTo>
                  <a:lnTo>
                    <a:pt x="1831340" y="0"/>
                  </a:lnTo>
                  <a:cubicBezTo>
                    <a:pt x="1887220" y="0"/>
                    <a:pt x="1932432" y="45212"/>
                    <a:pt x="1932432" y="101092"/>
                  </a:cubicBezTo>
                  <a:lnTo>
                    <a:pt x="1932432" y="4786389"/>
                  </a:lnTo>
                  <a:cubicBezTo>
                    <a:pt x="1932432" y="4842205"/>
                    <a:pt x="1887220" y="4887468"/>
                    <a:pt x="1831340" y="4887468"/>
                  </a:cubicBezTo>
                  <a:lnTo>
                    <a:pt x="101092" y="4887468"/>
                  </a:lnTo>
                  <a:cubicBezTo>
                    <a:pt x="45212" y="4887468"/>
                    <a:pt x="0" y="4842205"/>
                    <a:pt x="0" y="4786389"/>
                  </a:cubicBezTo>
                  <a:close/>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pic>
          <p:nvPicPr>
            <p:cNvPr id="13" name="Picture 12">
              <a:extLst>
                <a:ext uri="{FF2B5EF4-FFF2-40B4-BE49-F238E27FC236}">
                  <a16:creationId xmlns:a16="http://schemas.microsoft.com/office/drawing/2014/main" id="{AE2D6EFE-8FC2-857A-8000-2D267BDB0ACA}"/>
                </a:ext>
              </a:extLst>
            </p:cNvPr>
            <p:cNvPicPr/>
            <p:nvPr/>
          </p:nvPicPr>
          <p:blipFill>
            <a:blip r:embed="rId4" cstate="email">
              <a:extLst>
                <a:ext uri="{28A0092B-C50C-407E-A947-70E740481C1C}">
                  <a14:useLocalDpi xmlns:a14="http://schemas.microsoft.com/office/drawing/2010/main"/>
                </a:ext>
              </a:extLst>
            </a:blip>
            <a:stretch>
              <a:fillRect/>
            </a:stretch>
          </p:blipFill>
          <p:spPr>
            <a:xfrm>
              <a:off x="6767576" y="324638"/>
              <a:ext cx="795528" cy="280416"/>
            </a:xfrm>
            <a:prstGeom prst="rect">
              <a:avLst/>
            </a:prstGeom>
          </p:spPr>
        </p:pic>
        <p:sp>
          <p:nvSpPr>
            <p:cNvPr id="14" name="Rectangle 13">
              <a:extLst>
                <a:ext uri="{FF2B5EF4-FFF2-40B4-BE49-F238E27FC236}">
                  <a16:creationId xmlns:a16="http://schemas.microsoft.com/office/drawing/2014/main" id="{7F7B9FCA-BFEA-F4B3-DA66-40B2B7C7E4E8}"/>
                </a:ext>
              </a:extLst>
            </p:cNvPr>
            <p:cNvSpPr/>
            <p:nvPr/>
          </p:nvSpPr>
          <p:spPr>
            <a:xfrm>
              <a:off x="6863842" y="699834"/>
              <a:ext cx="1134088" cy="31329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Write</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a</a:t>
              </a:r>
              <a:r>
                <a:rPr lang="en-US" sz="1400" kern="100" spc="51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F0E77163-1B3A-7BD1-DBEF-A04F01771113}"/>
                </a:ext>
              </a:extLst>
            </p:cNvPr>
            <p:cNvSpPr/>
            <p:nvPr/>
          </p:nvSpPr>
          <p:spPr>
            <a:xfrm>
              <a:off x="6863842" y="913768"/>
              <a:ext cx="1699415"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tagline</a:t>
              </a:r>
              <a:r>
                <a:rPr lang="en-US" sz="1400" kern="100" spc="51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for</a:t>
              </a:r>
              <a:r>
                <a:rPr lang="en-US" sz="1400" kern="100" spc="51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75BC9273-2876-283E-EB8B-7674AF122055}"/>
                </a:ext>
              </a:extLst>
            </p:cNvPr>
            <p:cNvSpPr/>
            <p:nvPr/>
          </p:nvSpPr>
          <p:spPr>
            <a:xfrm>
              <a:off x="6863842" y="1127127"/>
              <a:ext cx="1983282"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our</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ice</a:t>
              </a:r>
              <a:r>
                <a:rPr lang="en-US" sz="1400" kern="100" spc="51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cream</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88B29E59-6642-B15B-ED4C-BDCD2EB974D7}"/>
                </a:ext>
              </a:extLst>
            </p:cNvPr>
            <p:cNvSpPr/>
            <p:nvPr/>
          </p:nvSpPr>
          <p:spPr>
            <a:xfrm>
              <a:off x="6863842" y="1340487"/>
              <a:ext cx="709827"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shop.</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40DA49D4-B611-EF00-C3E7-0BF129CB3C06}"/>
                </a:ext>
              </a:extLst>
            </p:cNvPr>
            <p:cNvSpPr/>
            <p:nvPr/>
          </p:nvSpPr>
          <p:spPr>
            <a:xfrm>
              <a:off x="6848856" y="348044"/>
              <a:ext cx="993839" cy="31329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spc="-5">
                  <a:solidFill>
                    <a:srgbClr val="000000"/>
                  </a:solidFill>
                  <a:effectLst/>
                  <a:latin typeface="Calibri" panose="020F0502020204030204" pitchFamily="34" charset="0"/>
                  <a:ea typeface="Calibri" panose="020F0502020204030204" pitchFamily="34" charset="0"/>
                </a:rPr>
                <a:t>Prompt</a:t>
              </a:r>
              <a:r>
                <a:rPr lang="en-US" sz="1400" kern="100" spc="520">
                  <a:solidFill>
                    <a:srgbClr val="000000"/>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19" name="Picture 18">
              <a:extLst>
                <a:ext uri="{FF2B5EF4-FFF2-40B4-BE49-F238E27FC236}">
                  <a16:creationId xmlns:a16="http://schemas.microsoft.com/office/drawing/2014/main" id="{B77F40ED-0876-6B2A-F0A2-06D6BE7D0D58}"/>
                </a:ext>
              </a:extLst>
            </p:cNvPr>
            <p:cNvPicPr/>
            <p:nvPr/>
          </p:nvPicPr>
          <p:blipFill>
            <a:blip r:embed="rId5" cstate="email">
              <a:extLst>
                <a:ext uri="{28A0092B-C50C-407E-A947-70E740481C1C}">
                  <a14:useLocalDpi xmlns:a14="http://schemas.microsoft.com/office/drawing/2010/main"/>
                </a:ext>
              </a:extLst>
            </a:blip>
            <a:stretch>
              <a:fillRect/>
            </a:stretch>
          </p:blipFill>
          <p:spPr>
            <a:xfrm>
              <a:off x="6110224" y="2438933"/>
              <a:ext cx="298704" cy="295656"/>
            </a:xfrm>
            <a:prstGeom prst="rect">
              <a:avLst/>
            </a:prstGeom>
          </p:spPr>
        </p:pic>
        <p:sp>
          <p:nvSpPr>
            <p:cNvPr id="20" name="Shape 2867">
              <a:extLst>
                <a:ext uri="{FF2B5EF4-FFF2-40B4-BE49-F238E27FC236}">
                  <a16:creationId xmlns:a16="http://schemas.microsoft.com/office/drawing/2014/main" id="{315FDE23-5E7D-F1EE-D7B9-8A0A993584D1}"/>
                </a:ext>
              </a:extLst>
            </p:cNvPr>
            <p:cNvSpPr/>
            <p:nvPr/>
          </p:nvSpPr>
          <p:spPr>
            <a:xfrm>
              <a:off x="9224010" y="151664"/>
              <a:ext cx="1932432" cy="4887468"/>
            </a:xfrm>
            <a:custGeom>
              <a:avLst/>
              <a:gdLst/>
              <a:ahLst/>
              <a:cxnLst/>
              <a:rect l="0" t="0" r="0" b="0"/>
              <a:pathLst>
                <a:path w="1932432" h="4887468">
                  <a:moveTo>
                    <a:pt x="111252" y="0"/>
                  </a:moveTo>
                  <a:lnTo>
                    <a:pt x="1821180" y="0"/>
                  </a:lnTo>
                  <a:cubicBezTo>
                    <a:pt x="1882648" y="0"/>
                    <a:pt x="1932432" y="49784"/>
                    <a:pt x="1932432" y="111252"/>
                  </a:cubicBezTo>
                  <a:lnTo>
                    <a:pt x="1932432" y="4776203"/>
                  </a:lnTo>
                  <a:cubicBezTo>
                    <a:pt x="1932432" y="4837646"/>
                    <a:pt x="1882648" y="4887468"/>
                    <a:pt x="1821180" y="4887468"/>
                  </a:cubicBezTo>
                  <a:lnTo>
                    <a:pt x="111252" y="4887468"/>
                  </a:lnTo>
                  <a:cubicBezTo>
                    <a:pt x="49784" y="4887468"/>
                    <a:pt x="0" y="4837646"/>
                    <a:pt x="0" y="4776203"/>
                  </a:cubicBezTo>
                  <a:lnTo>
                    <a:pt x="0" y="111252"/>
                  </a:lnTo>
                  <a:cubicBezTo>
                    <a:pt x="0" y="49784"/>
                    <a:pt x="49784" y="0"/>
                    <a:pt x="111252" y="0"/>
                  </a:cubicBezTo>
                  <a:close/>
                </a:path>
              </a:pathLst>
            </a:custGeom>
            <a:ln w="0" cap="flat">
              <a:round/>
            </a:ln>
          </p:spPr>
          <p:style>
            <a:lnRef idx="0">
              <a:srgbClr val="000000">
                <a:alpha val="0"/>
              </a:srgbClr>
            </a:lnRef>
            <a:fillRef idx="1">
              <a:srgbClr val="091F2C"/>
            </a:fillRef>
            <a:effectRef idx="0">
              <a:scrgbClr r="0" g="0" b="0"/>
            </a:effectRef>
            <a:fontRef idx="none"/>
          </p:style>
          <p:txBody>
            <a:bodyPr/>
            <a:lstStyle/>
            <a:p>
              <a:endParaRPr lang="en-US"/>
            </a:p>
          </p:txBody>
        </p:sp>
        <p:pic>
          <p:nvPicPr>
            <p:cNvPr id="21" name="Picture 20">
              <a:extLst>
                <a:ext uri="{FF2B5EF4-FFF2-40B4-BE49-F238E27FC236}">
                  <a16:creationId xmlns:a16="http://schemas.microsoft.com/office/drawing/2014/main" id="{AFF8F832-8C91-D653-8364-220EA03BBF5F}"/>
                </a:ext>
              </a:extLst>
            </p:cNvPr>
            <p:cNvPicPr/>
            <p:nvPr/>
          </p:nvPicPr>
          <p:blipFill>
            <a:blip r:embed="rId6" cstate="email">
              <a:extLst>
                <a:ext uri="{28A0092B-C50C-407E-A947-70E740481C1C}">
                  <a14:useLocalDpi xmlns:a14="http://schemas.microsoft.com/office/drawing/2010/main"/>
                </a:ext>
              </a:extLst>
            </a:blip>
            <a:stretch>
              <a:fillRect/>
            </a:stretch>
          </p:blipFill>
          <p:spPr>
            <a:xfrm>
              <a:off x="9209024" y="137694"/>
              <a:ext cx="1956816" cy="4913376"/>
            </a:xfrm>
            <a:prstGeom prst="rect">
              <a:avLst/>
            </a:prstGeom>
          </p:spPr>
        </p:pic>
        <p:pic>
          <p:nvPicPr>
            <p:cNvPr id="22" name="Picture 21">
              <a:extLst>
                <a:ext uri="{FF2B5EF4-FFF2-40B4-BE49-F238E27FC236}">
                  <a16:creationId xmlns:a16="http://schemas.microsoft.com/office/drawing/2014/main" id="{51BFF95E-5F8A-FD13-2822-35D6957EC12D}"/>
                </a:ext>
              </a:extLst>
            </p:cNvPr>
            <p:cNvPicPr/>
            <p:nvPr/>
          </p:nvPicPr>
          <p:blipFill>
            <a:blip r:embed="rId6" cstate="email">
              <a:extLst>
                <a:ext uri="{28A0092B-C50C-407E-A947-70E740481C1C}">
                  <a14:useLocalDpi xmlns:a14="http://schemas.microsoft.com/office/drawing/2010/main"/>
                </a:ext>
              </a:extLst>
            </a:blip>
            <a:stretch>
              <a:fillRect/>
            </a:stretch>
          </p:blipFill>
          <p:spPr>
            <a:xfrm>
              <a:off x="9209024" y="137694"/>
              <a:ext cx="1956816" cy="4913376"/>
            </a:xfrm>
            <a:prstGeom prst="rect">
              <a:avLst/>
            </a:prstGeom>
          </p:spPr>
        </p:pic>
        <p:sp>
          <p:nvSpPr>
            <p:cNvPr id="23" name="Rectangle 22">
              <a:extLst>
                <a:ext uri="{FF2B5EF4-FFF2-40B4-BE49-F238E27FC236}">
                  <a16:creationId xmlns:a16="http://schemas.microsoft.com/office/drawing/2014/main" id="{D8CF4D5A-DE6F-4F4C-F424-A4C4EB63D670}"/>
                </a:ext>
              </a:extLst>
            </p:cNvPr>
            <p:cNvSpPr/>
            <p:nvPr/>
          </p:nvSpPr>
          <p:spPr>
            <a:xfrm>
              <a:off x="9391523" y="346585"/>
              <a:ext cx="1133813"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Response</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8F5646FB-C7A1-FDA6-9BE2-C06A91840948}"/>
                </a:ext>
              </a:extLst>
            </p:cNvPr>
            <p:cNvSpPr/>
            <p:nvPr/>
          </p:nvSpPr>
          <p:spPr>
            <a:xfrm>
              <a:off x="9391523" y="788545"/>
              <a:ext cx="1417681"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Scoops</a:t>
              </a:r>
              <a:r>
                <a:rPr lang="en-US" sz="1400" kern="100" spc="505">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of</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AA16EB08-14DC-334C-DD9D-BD871EEB2945}"/>
                </a:ext>
              </a:extLst>
            </p:cNvPr>
            <p:cNvSpPr/>
            <p:nvPr/>
          </p:nvSpPr>
          <p:spPr>
            <a:xfrm>
              <a:off x="9391523" y="1001906"/>
              <a:ext cx="1983282"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heaven</a:t>
              </a:r>
              <a:r>
                <a:rPr lang="en-US" sz="1400" kern="100" spc="505">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in</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the</a:t>
              </a:r>
              <a:r>
                <a:rPr lang="en-US" sz="1400" kern="100" spc="520">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0C185AF9-C804-705F-4003-847DC4E6D915}"/>
                </a:ext>
              </a:extLst>
            </p:cNvPr>
            <p:cNvSpPr/>
            <p:nvPr/>
          </p:nvSpPr>
          <p:spPr>
            <a:xfrm>
              <a:off x="9391523" y="1215265"/>
              <a:ext cx="1276103" cy="31276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heart</a:t>
              </a:r>
              <a:r>
                <a:rPr lang="en-US" sz="1400" kern="100" spc="520">
                  <a:solidFill>
                    <a:srgbClr val="FFFFFF"/>
                  </a:solidFill>
                  <a:effectLst/>
                  <a:latin typeface="Calibri" panose="020F0502020204030204" pitchFamily="34" charset="0"/>
                  <a:ea typeface="Calibri" panose="020F0502020204030204" pitchFamily="34" charset="0"/>
                </a:rPr>
                <a:t> </a:t>
              </a:r>
              <a:r>
                <a:rPr lang="en-US" sz="1400" kern="100">
                  <a:solidFill>
                    <a:srgbClr val="FFFFFF"/>
                  </a:solidFill>
                  <a:effectLst/>
                  <a:latin typeface="Calibri" panose="020F0502020204030204" pitchFamily="34" charset="0"/>
                  <a:ea typeface="Calibri" panose="020F0502020204030204" pitchFamily="34" charset="0"/>
                </a:rPr>
                <a:t>of</a:t>
              </a:r>
              <a:r>
                <a:rPr lang="en-US" sz="1400" kern="100" spc="525">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0D5D9657-6C4E-BFD4-CAE5-DFD51FF8593A}"/>
                </a:ext>
              </a:extLst>
            </p:cNvPr>
            <p:cNvSpPr/>
            <p:nvPr/>
          </p:nvSpPr>
          <p:spPr>
            <a:xfrm>
              <a:off x="9391523" y="1429830"/>
              <a:ext cx="1276621" cy="313299"/>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400" kern="100">
                  <a:solidFill>
                    <a:srgbClr val="FFFFFF"/>
                  </a:solidFill>
                  <a:effectLst/>
                  <a:latin typeface="Calibri" panose="020F0502020204030204" pitchFamily="34" charset="0"/>
                  <a:ea typeface="Calibri" panose="020F0502020204030204" pitchFamily="34" charset="0"/>
                </a:rPr>
                <a:t>Phoenix!</a:t>
              </a:r>
              <a:r>
                <a:rPr lang="en-US" sz="1400" kern="100" spc="525">
                  <a:solidFill>
                    <a:srgbClr val="FFFFFF"/>
                  </a:solidFill>
                  <a:effectLst/>
                  <a:latin typeface="Calibri" panose="020F0502020204030204" pitchFamily="34" charset="0"/>
                  <a:ea typeface="Calibri" panose="020F0502020204030204" pitchFamily="34" charset="0"/>
                </a:rPr>
                <a:t> </a:t>
              </a:r>
              <a:endParaRPr lang="en-US" sz="1100" kern="100">
                <a:solidFill>
                  <a:srgbClr val="000000"/>
                </a:solidFill>
                <a:effectLst/>
                <a:latin typeface="Calibri" panose="020F0502020204030204" pitchFamily="34" charset="0"/>
                <a:ea typeface="Calibri" panose="020F0502020204030204" pitchFamily="34" charset="0"/>
              </a:endParaRPr>
            </a:p>
          </p:txBody>
        </p:sp>
        <p:pic>
          <p:nvPicPr>
            <p:cNvPr id="28" name="Picture 27">
              <a:extLst>
                <a:ext uri="{FF2B5EF4-FFF2-40B4-BE49-F238E27FC236}">
                  <a16:creationId xmlns:a16="http://schemas.microsoft.com/office/drawing/2014/main" id="{51A7EEC2-E508-68E9-BA3E-338C263E7509}"/>
                </a:ext>
              </a:extLst>
            </p:cNvPr>
            <p:cNvPicPr/>
            <p:nvPr/>
          </p:nvPicPr>
          <p:blipFill>
            <a:blip r:embed="rId7" cstate="email">
              <a:extLst>
                <a:ext uri="{28A0092B-C50C-407E-A947-70E740481C1C}">
                  <a14:useLocalDpi xmlns:a14="http://schemas.microsoft.com/office/drawing/2010/main"/>
                </a:ext>
              </a:extLst>
            </a:blip>
            <a:stretch>
              <a:fillRect/>
            </a:stretch>
          </p:blipFill>
          <p:spPr>
            <a:xfrm>
              <a:off x="8745728" y="2502942"/>
              <a:ext cx="252984" cy="167640"/>
            </a:xfrm>
            <a:prstGeom prst="rect">
              <a:avLst/>
            </a:prstGeom>
          </p:spPr>
        </p:pic>
        <p:pic>
          <p:nvPicPr>
            <p:cNvPr id="29" name="Picture 28">
              <a:extLst>
                <a:ext uri="{FF2B5EF4-FFF2-40B4-BE49-F238E27FC236}">
                  <a16:creationId xmlns:a16="http://schemas.microsoft.com/office/drawing/2014/main" id="{250A484B-B1B2-9C86-554E-3652C981FBAA}"/>
                </a:ext>
              </a:extLst>
            </p:cNvPr>
            <p:cNvPicPr/>
            <p:nvPr/>
          </p:nvPicPr>
          <p:blipFill>
            <a:blip r:embed="rId7" cstate="email">
              <a:extLst>
                <a:ext uri="{28A0092B-C50C-407E-A947-70E740481C1C}">
                  <a14:useLocalDpi xmlns:a14="http://schemas.microsoft.com/office/drawing/2010/main"/>
                </a:ext>
              </a:extLst>
            </a:blip>
            <a:stretch>
              <a:fillRect/>
            </a:stretch>
          </p:blipFill>
          <p:spPr>
            <a:xfrm>
              <a:off x="8745728" y="2502942"/>
              <a:ext cx="252984" cy="167640"/>
            </a:xfrm>
            <a:prstGeom prst="rect">
              <a:avLst/>
            </a:prstGeom>
          </p:spPr>
        </p:pic>
        <p:sp>
          <p:nvSpPr>
            <p:cNvPr id="30" name="Rectangle 29">
              <a:extLst>
                <a:ext uri="{FF2B5EF4-FFF2-40B4-BE49-F238E27FC236}">
                  <a16:creationId xmlns:a16="http://schemas.microsoft.com/office/drawing/2014/main" id="{6FC3AEA4-503A-FB76-94DB-B5D85B0DBDC6}"/>
                </a:ext>
              </a:extLst>
            </p:cNvPr>
            <p:cNvSpPr/>
            <p:nvPr/>
          </p:nvSpPr>
          <p:spPr>
            <a:xfrm>
              <a:off x="359359" y="796108"/>
              <a:ext cx="5341948"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Grounding</a:t>
              </a:r>
              <a:r>
                <a:rPr lang="en-US" sz="1200" kern="100">
                  <a:solidFill>
                    <a:srgbClr val="FFB900"/>
                  </a:solidFill>
                  <a:effectLst/>
                  <a:latin typeface="Segoe UI" panose="020B0502040204020203" pitchFamily="34" charset="0"/>
                  <a:ea typeface="Segoe UI" panose="020B0502040204020203" pitchFamily="34" charset="0"/>
                </a:rPr>
                <a:t> - This is a conversational agent whose code name is Dana:</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21E75422-D569-27EE-8AE6-DBA5AB4D7142}"/>
                </a:ext>
              </a:extLst>
            </p:cNvPr>
            <p:cNvSpPr/>
            <p:nvPr/>
          </p:nvSpPr>
          <p:spPr>
            <a:xfrm>
              <a:off x="359359" y="1041807"/>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312FD664-707E-4737-727F-BFBA1B33039E}"/>
                </a:ext>
              </a:extLst>
            </p:cNvPr>
            <p:cNvSpPr/>
            <p:nvPr/>
          </p:nvSpPr>
          <p:spPr>
            <a:xfrm>
              <a:off x="702564" y="1045155"/>
              <a:ext cx="5197023"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is a conversational agent at Gourmet Ice Cream, Inc.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DEF65AFE-B261-EF23-0612-A43E5B527323}"/>
                </a:ext>
              </a:extLst>
            </p:cNvPr>
            <p:cNvSpPr/>
            <p:nvPr/>
          </p:nvSpPr>
          <p:spPr>
            <a:xfrm>
              <a:off x="359359" y="1224687"/>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661F5E29-D161-6534-C611-0AE62B1C35E8}"/>
                </a:ext>
              </a:extLst>
            </p:cNvPr>
            <p:cNvSpPr/>
            <p:nvPr/>
          </p:nvSpPr>
          <p:spPr>
            <a:xfrm>
              <a:off x="702564" y="1228035"/>
              <a:ext cx="6338179"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Gourmet Ice Cream’s marketing team uses Dana to help them be more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10D84D74-1ABC-E747-0118-0AB890898CC0}"/>
                </a:ext>
              </a:extLst>
            </p:cNvPr>
            <p:cNvSpPr/>
            <p:nvPr/>
          </p:nvSpPr>
          <p:spPr>
            <a:xfrm>
              <a:off x="702564" y="1410915"/>
              <a:ext cx="1967531"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effective at their jobs.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9102E159-AC5E-01FD-2A0B-C34FAA6FA65F}"/>
                </a:ext>
              </a:extLst>
            </p:cNvPr>
            <p:cNvSpPr/>
            <p:nvPr/>
          </p:nvSpPr>
          <p:spPr>
            <a:xfrm>
              <a:off x="359359" y="1590446"/>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B3E79971-A45A-BDC9-6AC2-F8196BFB14F4}"/>
                </a:ext>
              </a:extLst>
            </p:cNvPr>
            <p:cNvSpPr/>
            <p:nvPr/>
          </p:nvSpPr>
          <p:spPr>
            <a:xfrm>
              <a:off x="702564" y="1593795"/>
              <a:ext cx="6264602"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understands Gourmet Ice Cream’s unique product catalog, store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F7B7F6CF-A162-B959-2A0A-8CF2C4372E5D}"/>
                </a:ext>
              </a:extLst>
            </p:cNvPr>
            <p:cNvSpPr/>
            <p:nvPr/>
          </p:nvSpPr>
          <p:spPr>
            <a:xfrm>
              <a:off x="702564" y="1776453"/>
              <a:ext cx="6352887" cy="19883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locations, and the company’s strategic goal to continue to go upmarket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065A10F0-FF23-1281-AF4D-D4D9D4294DD5}"/>
                </a:ext>
              </a:extLst>
            </p:cNvPr>
            <p:cNvSpPr/>
            <p:nvPr/>
          </p:nvSpPr>
          <p:spPr>
            <a:xfrm>
              <a:off x="359359" y="4271241"/>
              <a:ext cx="2436042" cy="20642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Safety &amp; Jailbreaks </a:t>
              </a:r>
              <a:r>
                <a:rPr lang="en-US" sz="1200" kern="100">
                  <a:solidFill>
                    <a:srgbClr val="FFB900"/>
                  </a:solidFill>
                  <a:effectLst/>
                  <a:latin typeface="Segoe UI" panose="020B0502040204020203" pitchFamily="34" charset="0"/>
                  <a:ea typeface="Segoe UI" panose="020B0502040204020203" pitchFamily="34" charset="0"/>
                </a:rPr>
                <a:t>- On safety:</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9695C170-7833-4507-4588-FCD552A44AB5}"/>
                </a:ext>
              </a:extLst>
            </p:cNvPr>
            <p:cNvSpPr/>
            <p:nvPr/>
          </p:nvSpPr>
          <p:spPr>
            <a:xfrm>
              <a:off x="359359" y="4517466"/>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47B5AE96-2EC0-3D18-0772-6597B1C56527}"/>
                </a:ext>
              </a:extLst>
            </p:cNvPr>
            <p:cNvSpPr/>
            <p:nvPr/>
          </p:nvSpPr>
          <p:spPr>
            <a:xfrm>
              <a:off x="702564" y="4520815"/>
              <a:ext cx="550754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 should moderate the responses to be safe, free of harm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6C67409B-7115-2D01-E0A7-E51F09EAFB16}"/>
                </a:ext>
              </a:extLst>
            </p:cNvPr>
            <p:cNvSpPr/>
            <p:nvPr/>
          </p:nvSpPr>
          <p:spPr>
            <a:xfrm>
              <a:off x="702564" y="4703695"/>
              <a:ext cx="742664"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and non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3A070099-826A-2B2A-8070-AC791637C052}"/>
                </a:ext>
              </a:extLst>
            </p:cNvPr>
            <p:cNvSpPr/>
            <p:nvPr/>
          </p:nvSpPr>
          <p:spPr>
            <a:xfrm>
              <a:off x="1261872" y="4703695"/>
              <a:ext cx="8107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773DC9A3-3EA6-65D6-D980-FC21512E18D6}"/>
                </a:ext>
              </a:extLst>
            </p:cNvPr>
            <p:cNvSpPr/>
            <p:nvPr/>
          </p:nvSpPr>
          <p:spPr>
            <a:xfrm>
              <a:off x="1322832" y="4703695"/>
              <a:ext cx="1183316"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controversial.</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5" name="Shape 2892">
              <a:extLst>
                <a:ext uri="{FF2B5EF4-FFF2-40B4-BE49-F238E27FC236}">
                  <a16:creationId xmlns:a16="http://schemas.microsoft.com/office/drawing/2014/main" id="{5650B875-C187-5E85-3B8D-22C917B3CEEC}"/>
                </a:ext>
              </a:extLst>
            </p:cNvPr>
            <p:cNvSpPr/>
            <p:nvPr/>
          </p:nvSpPr>
          <p:spPr>
            <a:xfrm>
              <a:off x="134112" y="4052342"/>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sp>
          <p:nvSpPr>
            <p:cNvPr id="46" name="Rectangle 45">
              <a:extLst>
                <a:ext uri="{FF2B5EF4-FFF2-40B4-BE49-F238E27FC236}">
                  <a16:creationId xmlns:a16="http://schemas.microsoft.com/office/drawing/2014/main" id="{FE6339C9-6E75-3221-0ED6-6FD74BEE6058}"/>
                </a:ext>
              </a:extLst>
            </p:cNvPr>
            <p:cNvSpPr/>
            <p:nvPr/>
          </p:nvSpPr>
          <p:spPr>
            <a:xfrm>
              <a:off x="359359" y="3164817"/>
              <a:ext cx="5158008" cy="22697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Knowledge Graph </a:t>
              </a:r>
              <a:r>
                <a:rPr lang="en-US" sz="1200" kern="100">
                  <a:solidFill>
                    <a:srgbClr val="FFB900"/>
                  </a:solidFill>
                  <a:effectLst/>
                  <a:latin typeface="Segoe UI" panose="020B0502040204020203" pitchFamily="34" charset="0"/>
                  <a:ea typeface="Segoe UI" panose="020B0502040204020203" pitchFamily="34" charset="0"/>
                </a:rPr>
                <a:t>- On Dana’s ability to gather and present information:</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7" name="Rectangle 46">
              <a:extLst>
                <a:ext uri="{FF2B5EF4-FFF2-40B4-BE49-F238E27FC236}">
                  <a16:creationId xmlns:a16="http://schemas.microsoft.com/office/drawing/2014/main" id="{E14CEC87-66F8-DC84-8A34-FE008ACD114B}"/>
                </a:ext>
              </a:extLst>
            </p:cNvPr>
            <p:cNvSpPr/>
            <p:nvPr/>
          </p:nvSpPr>
          <p:spPr>
            <a:xfrm>
              <a:off x="375818" y="3410992"/>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8" name="Rectangle 47">
              <a:extLst>
                <a:ext uri="{FF2B5EF4-FFF2-40B4-BE49-F238E27FC236}">
                  <a16:creationId xmlns:a16="http://schemas.microsoft.com/office/drawing/2014/main" id="{9C2D3A02-08E5-2790-2BAD-8EA301AF8E63}"/>
                </a:ext>
              </a:extLst>
            </p:cNvPr>
            <p:cNvSpPr/>
            <p:nvPr/>
          </p:nvSpPr>
          <p:spPr>
            <a:xfrm>
              <a:off x="718718" y="3414340"/>
              <a:ext cx="6370002"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responses connect to the Product Catalog DB, Store Locator DB,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49" name="Rectangle 48">
              <a:extLst>
                <a:ext uri="{FF2B5EF4-FFF2-40B4-BE49-F238E27FC236}">
                  <a16:creationId xmlns:a16="http://schemas.microsoft.com/office/drawing/2014/main" id="{059F5319-703B-C46C-C51A-29FE2A86042A}"/>
                </a:ext>
              </a:extLst>
            </p:cNvPr>
            <p:cNvSpPr/>
            <p:nvPr/>
          </p:nvSpPr>
          <p:spPr>
            <a:xfrm>
              <a:off x="718718" y="3597220"/>
              <a:ext cx="5717131"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and Microsoft 365 it has access to through the Microsoft Cloud, </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0" name="Rectangle 49">
              <a:extLst>
                <a:ext uri="{FF2B5EF4-FFF2-40B4-BE49-F238E27FC236}">
                  <a16:creationId xmlns:a16="http://schemas.microsoft.com/office/drawing/2014/main" id="{1F5C6F56-B0E2-69CC-D3B9-9AE09C62C954}"/>
                </a:ext>
              </a:extLst>
            </p:cNvPr>
            <p:cNvSpPr/>
            <p:nvPr/>
          </p:nvSpPr>
          <p:spPr>
            <a:xfrm>
              <a:off x="718718" y="3780100"/>
              <a:ext cx="229467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providing great CONTEXT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1" name="Shape 2898">
              <a:extLst>
                <a:ext uri="{FF2B5EF4-FFF2-40B4-BE49-F238E27FC236}">
                  <a16:creationId xmlns:a16="http://schemas.microsoft.com/office/drawing/2014/main" id="{BBB863F3-504B-3995-2F6C-63616990324D}"/>
                </a:ext>
              </a:extLst>
            </p:cNvPr>
            <p:cNvSpPr/>
            <p:nvPr/>
          </p:nvSpPr>
          <p:spPr>
            <a:xfrm>
              <a:off x="134112" y="2974874"/>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sp>
          <p:nvSpPr>
            <p:cNvPr id="52" name="Rectangle 51">
              <a:extLst>
                <a:ext uri="{FF2B5EF4-FFF2-40B4-BE49-F238E27FC236}">
                  <a16:creationId xmlns:a16="http://schemas.microsoft.com/office/drawing/2014/main" id="{737C61B3-9059-200D-684A-903F6F3F1609}"/>
                </a:ext>
              </a:extLst>
            </p:cNvPr>
            <p:cNvSpPr/>
            <p:nvPr/>
          </p:nvSpPr>
          <p:spPr>
            <a:xfrm>
              <a:off x="359359" y="2271340"/>
              <a:ext cx="4033773"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B900"/>
                  </a:solidFill>
                  <a:effectLst/>
                  <a:latin typeface="Segoe UI" panose="020B0502040204020203" pitchFamily="34" charset="0"/>
                  <a:ea typeface="Segoe UI" panose="020B0502040204020203" pitchFamily="34" charset="0"/>
                </a:rPr>
                <a:t>## </a:t>
              </a:r>
              <a:r>
                <a:rPr lang="en-US" sz="1200" b="1" kern="100">
                  <a:solidFill>
                    <a:srgbClr val="FFB900"/>
                  </a:solidFill>
                  <a:effectLst/>
                  <a:latin typeface="Segoe UI" panose="020B0502040204020203" pitchFamily="34" charset="0"/>
                  <a:ea typeface="Segoe UI" panose="020B0502040204020203" pitchFamily="34" charset="0"/>
                </a:rPr>
                <a:t>Tone</a:t>
              </a:r>
              <a:r>
                <a:rPr lang="en-US" sz="1200" kern="100">
                  <a:solidFill>
                    <a:srgbClr val="FFB900"/>
                  </a:solidFill>
                  <a:effectLst/>
                  <a:latin typeface="Segoe UI" panose="020B0502040204020203" pitchFamily="34" charset="0"/>
                  <a:ea typeface="Segoe UI" panose="020B0502040204020203" pitchFamily="34" charset="0"/>
                </a:rPr>
                <a:t> - On Dana’s profile and general capabilities:</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3" name="Rectangle 52">
              <a:extLst>
                <a:ext uri="{FF2B5EF4-FFF2-40B4-BE49-F238E27FC236}">
                  <a16:creationId xmlns:a16="http://schemas.microsoft.com/office/drawing/2014/main" id="{37A2699C-3C41-4E6D-8A12-36D70F45EC56}"/>
                </a:ext>
              </a:extLst>
            </p:cNvPr>
            <p:cNvSpPr/>
            <p:nvPr/>
          </p:nvSpPr>
          <p:spPr>
            <a:xfrm>
              <a:off x="359359" y="2517039"/>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4" name="Rectangle 53">
              <a:extLst>
                <a:ext uri="{FF2B5EF4-FFF2-40B4-BE49-F238E27FC236}">
                  <a16:creationId xmlns:a16="http://schemas.microsoft.com/office/drawing/2014/main" id="{19DEBAD0-6B6F-A1F1-8DCE-73AC951B2566}"/>
                </a:ext>
              </a:extLst>
            </p:cNvPr>
            <p:cNvSpPr/>
            <p:nvPr/>
          </p:nvSpPr>
          <p:spPr>
            <a:xfrm>
              <a:off x="702564" y="2520387"/>
              <a:ext cx="4739547"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responses should be informational and logical</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91016FCD-53C7-C4D1-1954-15D5432FF349}"/>
                </a:ext>
              </a:extLst>
            </p:cNvPr>
            <p:cNvSpPr/>
            <p:nvPr/>
          </p:nvSpPr>
          <p:spPr>
            <a:xfrm>
              <a:off x="359359" y="2699919"/>
              <a:ext cx="62024" cy="20645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Calibri" panose="020F0502020204030204" pitchFamily="34" charset="0"/>
                  <a:ea typeface="Calibri" panose="020F0502020204030204" pitchFamily="34" charset="0"/>
                </a:rPr>
                <a:t>-</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FEA779F1-D159-8DDD-CD37-FDDE32762E7A}"/>
                </a:ext>
              </a:extLst>
            </p:cNvPr>
            <p:cNvSpPr/>
            <p:nvPr/>
          </p:nvSpPr>
          <p:spPr>
            <a:xfrm>
              <a:off x="702564" y="2703267"/>
              <a:ext cx="6478036" cy="19843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kern="100">
                  <a:solidFill>
                    <a:srgbClr val="FFFFFF"/>
                  </a:solidFill>
                  <a:effectLst/>
                  <a:latin typeface="Segoe UI" panose="020B0502040204020203" pitchFamily="34" charset="0"/>
                  <a:ea typeface="Segoe UI" panose="020B0502040204020203" pitchFamily="34" charset="0"/>
                </a:rPr>
                <a:t>Dana’s logic and reasoning should be rigorous, intelligent and defensible</a:t>
              </a:r>
              <a:endParaRPr lang="en-US" sz="1100" kern="100">
                <a:solidFill>
                  <a:srgbClr val="000000"/>
                </a:solidFill>
                <a:effectLst/>
                <a:latin typeface="Calibri" panose="020F0502020204030204" pitchFamily="34" charset="0"/>
                <a:ea typeface="Calibri" panose="020F0502020204030204" pitchFamily="34" charset="0"/>
              </a:endParaRPr>
            </a:p>
          </p:txBody>
        </p:sp>
        <p:sp>
          <p:nvSpPr>
            <p:cNvPr id="57" name="Shape 2904">
              <a:extLst>
                <a:ext uri="{FF2B5EF4-FFF2-40B4-BE49-F238E27FC236}">
                  <a16:creationId xmlns:a16="http://schemas.microsoft.com/office/drawing/2014/main" id="{DCEB0D55-8CFD-F247-C178-20DEE2A24621}"/>
                </a:ext>
              </a:extLst>
            </p:cNvPr>
            <p:cNvSpPr/>
            <p:nvPr/>
          </p:nvSpPr>
          <p:spPr>
            <a:xfrm>
              <a:off x="134112" y="2052853"/>
              <a:ext cx="5799836" cy="0"/>
            </a:xfrm>
            <a:custGeom>
              <a:avLst/>
              <a:gdLst/>
              <a:ahLst/>
              <a:cxnLst/>
              <a:rect l="0" t="0" r="0" b="0"/>
              <a:pathLst>
                <a:path w="5799836">
                  <a:moveTo>
                    <a:pt x="0" y="0"/>
                  </a:moveTo>
                  <a:lnTo>
                    <a:pt x="5799836" y="0"/>
                  </a:lnTo>
                </a:path>
              </a:pathLst>
            </a:custGeom>
            <a:ln w="9525" cap="flat">
              <a:round/>
            </a:ln>
          </p:spPr>
          <p:style>
            <a:lnRef idx="1">
              <a:srgbClr val="1C628B"/>
            </a:lnRef>
            <a:fillRef idx="0">
              <a:srgbClr val="000000">
                <a:alpha val="0"/>
              </a:srgbClr>
            </a:fillRef>
            <a:effectRef idx="0">
              <a:scrgbClr r="0" g="0" b="0"/>
            </a:effectRef>
            <a:fontRef idx="none"/>
          </p:style>
          <p:txBody>
            <a:bodyPr/>
            <a:lstStyle/>
            <a:p>
              <a:endParaRPr lang="en-US"/>
            </a:p>
          </p:txBody>
        </p:sp>
      </p:grpSp>
      <p:sp>
        <p:nvSpPr>
          <p:cNvPr id="59" name="TextBox 58">
            <a:extLst>
              <a:ext uri="{FF2B5EF4-FFF2-40B4-BE49-F238E27FC236}">
                <a16:creationId xmlns:a16="http://schemas.microsoft.com/office/drawing/2014/main" id="{E5C86043-31EE-7620-178F-5DC12BCB7C06}"/>
              </a:ext>
            </a:extLst>
          </p:cNvPr>
          <p:cNvSpPr txBox="1"/>
          <p:nvPr/>
        </p:nvSpPr>
        <p:spPr>
          <a:xfrm>
            <a:off x="0" y="6392651"/>
            <a:ext cx="12192000" cy="323165"/>
          </a:xfrm>
          <a:prstGeom prst="rect">
            <a:avLst/>
          </a:prstGeom>
          <a:noFill/>
        </p:spPr>
        <p:txBody>
          <a:bodyPr wrap="square">
            <a:spAutoFit/>
          </a:bodyPr>
          <a:lstStyle/>
          <a:p>
            <a:pPr algn="ctr"/>
            <a:r>
              <a:rPr lang="en-US" sz="1500">
                <a:hlinkClick r:id="rId8"/>
              </a:rPr>
              <a:t>System message framework and template recommendations for Large Language Models(LLMs) - Azure OpenAI Service | Microsoft Learn</a:t>
            </a:r>
            <a:endParaRPr lang="en-US" sz="1500"/>
          </a:p>
        </p:txBody>
      </p:sp>
    </p:spTree>
    <p:extLst>
      <p:ext uri="{BB962C8B-B14F-4D97-AF65-F5344CB8AC3E}">
        <p14:creationId xmlns:p14="http://schemas.microsoft.com/office/powerpoint/2010/main" val="2355129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74C2E8-E91B-C3F0-2A51-2EC484AF9147}"/>
              </a:ext>
            </a:extLst>
          </p:cNvPr>
          <p:cNvSpPr txBox="1"/>
          <p:nvPr/>
        </p:nvSpPr>
        <p:spPr>
          <a:xfrm>
            <a:off x="5621482" y="1211805"/>
            <a:ext cx="6058038" cy="584775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1: </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Draft of a memo summarizing Ninth Circuit jurisprudence interpreting Chevron USA, Inc. v. Natural Resources Defense Council, Inc., 467 U.S. 837 (1984)</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2: </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What are the associated risks with this judgement?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Segoe UI"/>
                <a:ea typeface="+mn-ea"/>
                <a:cs typeface="+mn-cs"/>
              </a:rPr>
              <a:t>Prompt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Write a persuasive legal brief arguing for the dismissal of a wrongful termination lawsuit based on lack of evidence and failure to establish a prima facie case.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Segoe UI" panose="020B0502040204020203" pitchFamily="34" charset="0"/>
                <a:ea typeface="+mn-ea"/>
                <a:cs typeface="+mn-cs"/>
              </a:rPr>
              <a:t>Prompt 4:</a:t>
            </a:r>
            <a:endPar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Translate the legal brief into Spanish and keep the brief to no more than 1000 words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1">
            <a:extLst>
              <a:ext uri="{FF2B5EF4-FFF2-40B4-BE49-F238E27FC236}">
                <a16:creationId xmlns:a16="http://schemas.microsoft.com/office/drawing/2014/main" id="{525D0781-6E87-76B1-2EC7-556F381DD57E}"/>
              </a:ext>
            </a:extLst>
          </p:cNvPr>
          <p:cNvSpPr txBox="1">
            <a:spLocks/>
          </p:cNvSpPr>
          <p:nvPr/>
        </p:nvSpPr>
        <p:spPr>
          <a:xfrm>
            <a:off x="588263" y="457200"/>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Sample Legal “Prompt” into Azure AI Studio </a:t>
            </a:r>
          </a:p>
        </p:txBody>
      </p:sp>
      <p:sp>
        <p:nvSpPr>
          <p:cNvPr id="5" name="TextBox 4">
            <a:extLst>
              <a:ext uri="{FF2B5EF4-FFF2-40B4-BE49-F238E27FC236}">
                <a16:creationId xmlns:a16="http://schemas.microsoft.com/office/drawing/2014/main" id="{C703BBF0-A4A2-B72E-D63B-1BA441CDBD3E}"/>
              </a:ext>
            </a:extLst>
          </p:cNvPr>
          <p:cNvSpPr txBox="1"/>
          <p:nvPr/>
        </p:nvSpPr>
        <p:spPr>
          <a:xfrm>
            <a:off x="277958" y="1211805"/>
            <a:ext cx="5260397" cy="501675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FFFFFF"/>
                </a:solidFill>
                <a:effectLst/>
                <a:uLnTx/>
                <a:uFillTx/>
                <a:latin typeface="Segoe UI" panose="020B0502040204020203" pitchFamily="34" charset="0"/>
                <a:ea typeface="+mn-ea"/>
                <a:cs typeface="+mn-cs"/>
              </a:rPr>
              <a:t>Meta Prompt (System Message)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You are an AI assistant chatbot that acts as a legal assistant for individuals seeking legal information. As an AI Assistant you should be able to answer questions related to various areas of law, including but not limited to, family law, contract law, criminal law, and corporate law. However, the chatbot should only provide information that is relevant to the legal industry and should not provide any information that is unrelated to this field. Additionally, the chatbot should be able to provide accurate and up-to-date information in a clear and concise manner, while also providing appropriate references and citations when necessary.</a:t>
            </a:r>
          </a:p>
        </p:txBody>
      </p:sp>
    </p:spTree>
    <p:extLst>
      <p:ext uri="{BB962C8B-B14F-4D97-AF65-F5344CB8AC3E}">
        <p14:creationId xmlns:p14="http://schemas.microsoft.com/office/powerpoint/2010/main" val="40837658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Metaprompt Risk – Empirical Defect Rate Example</a:t>
            </a:r>
          </a:p>
        </p:txBody>
      </p:sp>
      <p:graphicFrame>
        <p:nvGraphicFramePr>
          <p:cNvPr id="7" name="Table 10">
            <a:extLst>
              <a:ext uri="{FF2B5EF4-FFF2-40B4-BE49-F238E27FC236}">
                <a16:creationId xmlns:a16="http://schemas.microsoft.com/office/drawing/2014/main" id="{274DC490-F4F8-F2C3-8085-A933E2BCD83A}"/>
              </a:ext>
            </a:extLst>
          </p:cNvPr>
          <p:cNvGraphicFramePr>
            <a:graphicFrameLocks noGrp="1"/>
          </p:cNvGraphicFramePr>
          <p:nvPr/>
        </p:nvGraphicFramePr>
        <p:xfrm>
          <a:off x="375610" y="1486983"/>
          <a:ext cx="11373367" cy="4360924"/>
        </p:xfrm>
        <a:graphic>
          <a:graphicData uri="http://schemas.openxmlformats.org/drawingml/2006/table">
            <a:tbl>
              <a:tblPr firstRow="1" bandRow="1">
                <a:tableStyleId>{5C22544A-7EE6-4342-B048-85BDC9FD1C3A}</a:tableStyleId>
              </a:tblPr>
              <a:tblGrid>
                <a:gridCol w="3791122">
                  <a:extLst>
                    <a:ext uri="{9D8B030D-6E8A-4147-A177-3AD203B41FA5}">
                      <a16:colId xmlns:a16="http://schemas.microsoft.com/office/drawing/2014/main" val="3296944931"/>
                    </a:ext>
                  </a:extLst>
                </a:gridCol>
                <a:gridCol w="4737992">
                  <a:extLst>
                    <a:ext uri="{9D8B030D-6E8A-4147-A177-3AD203B41FA5}">
                      <a16:colId xmlns:a16="http://schemas.microsoft.com/office/drawing/2014/main" val="2895708068"/>
                    </a:ext>
                  </a:extLst>
                </a:gridCol>
                <a:gridCol w="2844253">
                  <a:extLst>
                    <a:ext uri="{9D8B030D-6E8A-4147-A177-3AD203B41FA5}">
                      <a16:colId xmlns:a16="http://schemas.microsoft.com/office/drawing/2014/main" val="3947928581"/>
                    </a:ext>
                  </a:extLst>
                </a:gridCol>
              </a:tblGrid>
              <a:tr h="7315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a:gsLst>
                              <a:gs pos="20000">
                                <a:srgbClr val="8DC8E8"/>
                              </a:gs>
                              <a:gs pos="100000">
                                <a:schemeClr val="accent2">
                                  <a:lumMod val="40000"/>
                                  <a:lumOff val="60000"/>
                                </a:schemeClr>
                              </a:gs>
                            </a:gsLst>
                            <a:lin ang="0" scaled="1"/>
                          </a:gradFill>
                          <a:effectLst/>
                          <a:uLnTx/>
                          <a:uFillTx/>
                          <a:latin typeface="Segoe UI Semibold"/>
                          <a:ea typeface="+mn-ea"/>
                          <a:cs typeface="Segoe UI" pitchFamily="34" charset="0"/>
                        </a:rPr>
                        <a:t>Metaprompt</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a:gsLst>
                              <a:gs pos="20000">
                                <a:srgbClr val="8DC8E8"/>
                              </a:gs>
                              <a:gs pos="100000">
                                <a:schemeClr val="accent2">
                                  <a:lumMod val="40000"/>
                                  <a:lumOff val="60000"/>
                                </a:schemeClr>
                              </a:gs>
                            </a:gsLst>
                            <a:lin ang="0" scaled="1"/>
                          </a:gradFill>
                          <a:effectLst/>
                          <a:uLnTx/>
                          <a:uFillTx/>
                          <a:latin typeface="Segoe UI Semibold"/>
                          <a:ea typeface="+mn-ea"/>
                          <a:cs typeface="Segoe UI" pitchFamily="34" charset="0"/>
                        </a:rPr>
                        <a:t>Example</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50" normalizeH="0" baseline="0" noProof="0">
                          <a:ln w="3175">
                            <a:noFill/>
                          </a:ln>
                          <a:gradFill flip="none" rotWithShape="1">
                            <a:gsLst>
                              <a:gs pos="20000">
                                <a:srgbClr val="8DC8E8"/>
                              </a:gs>
                              <a:gs pos="100000">
                                <a:schemeClr val="accent2">
                                  <a:lumMod val="40000"/>
                                  <a:lumOff val="60000"/>
                                </a:schemeClr>
                              </a:gs>
                            </a:gsLst>
                            <a:lin ang="0" scaled="1"/>
                            <a:tileRect/>
                          </a:gradFill>
                          <a:effectLst/>
                          <a:uLnTx/>
                          <a:uFillTx/>
                          <a:latin typeface="Segoe UI Semibold"/>
                          <a:ea typeface="+mn-ea"/>
                          <a:cs typeface="Segoe UI" pitchFamily="34" charset="0"/>
                        </a:rPr>
                        <a:t>Defect Rate</a:t>
                      </a:r>
                      <a:endParaRPr kumimoji="0" lang="en-US" sz="2800" b="0" i="0" u="none" strike="noStrike" kern="1200" cap="none" spc="0" normalizeH="0" baseline="0" noProof="0">
                        <a:ln>
                          <a:noFill/>
                        </a:ln>
                        <a:gradFill>
                          <a:gsLst>
                            <a:gs pos="20000">
                              <a:srgbClr val="8DC8E8"/>
                            </a:gs>
                            <a:gs pos="100000">
                              <a:schemeClr val="accent2">
                                <a:lumMod val="40000"/>
                                <a:lumOff val="60000"/>
                              </a:schemeClr>
                            </a:gs>
                          </a:gsLst>
                          <a:lin ang="0" scaled="1"/>
                        </a:gradFill>
                        <a:effectLst/>
                        <a:uLnTx/>
                        <a:uFillTx/>
                        <a:latin typeface="Segoe UI Semibold"/>
                        <a:ea typeface="+mn-ea"/>
                        <a:cs typeface="+mn-cs"/>
                      </a:endParaRPr>
                    </a:p>
                  </a:txBody>
                  <a:tcPr marB="91440" anchor="b">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3276070766"/>
                  </a:ext>
                </a:extLst>
              </a:tr>
              <a:tr h="799512">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No Instruction (baseline)</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(blank)</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67%</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28575" cap="flat" cmpd="sng" algn="ctr">
                      <a:solidFill>
                        <a:schemeClr val="bg2">
                          <a:lumMod val="40000"/>
                          <a:lumOff val="60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678729473"/>
                  </a:ext>
                </a:extLst>
              </a:tr>
              <a:tr h="799512">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Instruct AI Agent NOT to do something</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r>
                        <a:rPr lang="en-US" sz="1800">
                          <a:solidFill>
                            <a:schemeClr val="tx1"/>
                          </a:solidFill>
                          <a:latin typeface="+mn-lt"/>
                        </a:rPr>
                        <a:t>Agent **must not** copy from content (such as news articles, lyrics, books, ...).</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43%</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extLst>
                  <a:ext uri="{0D108BD9-81ED-4DB2-BD59-A6C34878D82A}">
                    <a16:rowId xmlns:a16="http://schemas.microsoft.com/office/drawing/2014/main" val="1165855555"/>
                  </a:ext>
                </a:extLst>
              </a:tr>
              <a:tr h="1015160">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Instruct AI Agent NOT to do something, but provide alternative path</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1800">
                          <a:solidFill>
                            <a:schemeClr val="tx1"/>
                          </a:solidFill>
                          <a:latin typeface="+mn-lt"/>
                        </a:rPr>
                        <a:t>Agent **must not** copy from content (such as news articles, lyrics, books, ...), but only gives a short summary </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12%</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327737743"/>
                  </a:ext>
                </a:extLst>
              </a:tr>
              <a:tr h="1015160">
                <a:tc>
                  <a:txBody>
                    <a:bodyPr/>
                    <a:lstStyle/>
                    <a:p>
                      <a:r>
                        <a:rPr kumimoji="0" lang="en-US" sz="1800" b="0" i="0" u="none" strike="noStrike" kern="1200" cap="none" spc="0" normalizeH="0" baseline="0" noProof="0">
                          <a:ln>
                            <a:noFill/>
                          </a:ln>
                          <a:solidFill>
                            <a:schemeClr val="tx1"/>
                          </a:solidFill>
                          <a:effectLst/>
                          <a:uLnTx/>
                          <a:uFillTx/>
                          <a:latin typeface="+mn-lt"/>
                          <a:ea typeface="+mn-ea"/>
                          <a:cs typeface="+mn-cs"/>
                        </a:rPr>
                        <a:t>During potentially “dangerous” situations, instruct AI with a specific “mode” or “path”</a:t>
                      </a:r>
                      <a:endParaRPr lang="en-US" sz="1800">
                        <a:solidFill>
                          <a:schemeClr val="tx1"/>
                        </a:solidFill>
                        <a:latin typeface="+mn-lt"/>
                      </a:endParaRPr>
                    </a:p>
                  </a:txBody>
                  <a:tcPr anchor="ctr">
                    <a:lnL w="28575" cap="flat" cmpd="sng" algn="ctr">
                      <a:no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r>
                        <a:rPr lang="en-US" sz="1800">
                          <a:solidFill>
                            <a:schemeClr val="tx1"/>
                          </a:solidFill>
                          <a:latin typeface="+mn-lt"/>
                        </a:rPr>
                        <a:t>If the user requests content (such as news articles, lyrics, books, ...), Agent activates a mode that only summarizes search results</a:t>
                      </a: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tc>
                  <a:txBody>
                    <a:bodyPr/>
                    <a:lstStyle/>
                    <a:p>
                      <a:pPr algn="r"/>
                      <a:r>
                        <a:rPr kumimoji="0" lang="en-US" sz="1800" b="0" i="0" u="none" strike="noStrike" kern="1200" cap="none" spc="0" normalizeH="0" baseline="0" noProof="0">
                          <a:ln>
                            <a:noFill/>
                          </a:ln>
                          <a:solidFill>
                            <a:schemeClr val="tx1"/>
                          </a:solidFill>
                          <a:effectLst/>
                          <a:uLnTx/>
                          <a:uFillTx/>
                          <a:latin typeface="+mn-lt"/>
                          <a:ea typeface="+mn-ea"/>
                          <a:cs typeface="+mn-cs"/>
                        </a:rPr>
                        <a:t>&lt; 1%</a:t>
                      </a:r>
                      <a:endParaRPr lang="en-US" sz="1800">
                        <a:solidFill>
                          <a:schemeClr val="tx1"/>
                        </a:solidFill>
                        <a:latin typeface="+mn-lt"/>
                      </a:endParaRPr>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lumMod val="75000"/>
                          <a:lumOff val="2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tx1">
                        <a:alpha val="15000"/>
                      </a:schemeClr>
                    </a:solidFill>
                  </a:tcPr>
                </a:tc>
                <a:extLst>
                  <a:ext uri="{0D108BD9-81ED-4DB2-BD59-A6C34878D82A}">
                    <a16:rowId xmlns:a16="http://schemas.microsoft.com/office/drawing/2014/main" val="2380176666"/>
                  </a:ext>
                </a:extLst>
              </a:tr>
            </a:tbl>
          </a:graphicData>
        </a:graphic>
      </p:graphicFrame>
    </p:spTree>
    <p:extLst>
      <p:ext uri="{BB962C8B-B14F-4D97-AF65-F5344CB8AC3E}">
        <p14:creationId xmlns:p14="http://schemas.microsoft.com/office/powerpoint/2010/main" val="38857377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B7A78A-BA37-4EBB-0007-D7A2A33B42E9}"/>
              </a:ext>
            </a:extLst>
          </p:cNvPr>
          <p:cNvPicPr/>
          <p:nvPr/>
        </p:nvPicPr>
        <p:blipFill>
          <a:blip r:embed="rId2" cstate="email">
            <a:extLst>
              <a:ext uri="{28A0092B-C50C-407E-A947-70E740481C1C}">
                <a14:useLocalDpi xmlns:a14="http://schemas.microsoft.com/office/drawing/2010/main"/>
              </a:ext>
            </a:extLst>
          </a:blip>
          <a:stretch>
            <a:fillRect/>
          </a:stretch>
        </p:blipFill>
        <p:spPr>
          <a:xfrm>
            <a:off x="5265721" y="1170128"/>
            <a:ext cx="5807075" cy="5215890"/>
          </a:xfrm>
          <a:prstGeom prst="rect">
            <a:avLst/>
          </a:prstGeom>
        </p:spPr>
      </p:pic>
      <p:sp>
        <p:nvSpPr>
          <p:cNvPr id="3" name="Rectangle 2">
            <a:extLst>
              <a:ext uri="{FF2B5EF4-FFF2-40B4-BE49-F238E27FC236}">
                <a16:creationId xmlns:a16="http://schemas.microsoft.com/office/drawing/2014/main" id="{194EC057-1EC6-D989-E202-C22A23AC254B}"/>
              </a:ext>
            </a:extLst>
          </p:cNvPr>
          <p:cNvSpPr/>
          <p:nvPr/>
        </p:nvSpPr>
        <p:spPr>
          <a:xfrm>
            <a:off x="797251" y="4749287"/>
            <a:ext cx="4156889" cy="827876"/>
          </a:xfrm>
          <a:prstGeom prst="rect">
            <a:avLst/>
          </a:prstGeom>
          <a:ln>
            <a:noFill/>
          </a:ln>
        </p:spPr>
        <p:txBody>
          <a:bodyPr vert="horz" lIns="0" tIns="0" rIns="0" bIns="0" rtlCol="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5" name="Title 4">
            <a:extLst>
              <a:ext uri="{FF2B5EF4-FFF2-40B4-BE49-F238E27FC236}">
                <a16:creationId xmlns:a16="http://schemas.microsoft.com/office/drawing/2014/main" id="{B55C13EA-F4A5-7455-9A31-88311DF9415A}"/>
              </a:ext>
            </a:extLst>
          </p:cNvPr>
          <p:cNvSpPr txBox="1">
            <a:spLocks/>
          </p:cNvSpPr>
          <p:nvPr/>
        </p:nvSpPr>
        <p:spPr>
          <a:xfrm>
            <a:off x="576995" y="1280837"/>
            <a:ext cx="4597400"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w="3175">
                  <a:noFill/>
                </a:ln>
                <a:gradFill flip="none" rotWithShape="1">
                  <a:gsLst>
                    <a:gs pos="20000">
                      <a:srgbClr val="0078D4">
                        <a:lumMod val="40000"/>
                        <a:lumOff val="60000"/>
                      </a:srgbClr>
                    </a:gs>
                    <a:gs pos="100000">
                      <a:srgbClr val="C03BC4">
                        <a:lumMod val="40000"/>
                        <a:lumOff val="60000"/>
                      </a:srgbClr>
                    </a:gs>
                  </a:gsLst>
                  <a:lin ang="0" scaled="1"/>
                  <a:tileRect/>
                </a:gradFill>
                <a:effectLst/>
                <a:uLnTx/>
                <a:uFillTx/>
                <a:latin typeface="Segoe UI Semibold"/>
                <a:ea typeface="+mn-ea"/>
                <a:cs typeface="Segoe UI" panose="020B0502040204020203" pitchFamily="34" charset="0"/>
              </a:rPr>
              <a:t>User Experience</a:t>
            </a:r>
          </a:p>
        </p:txBody>
      </p:sp>
      <p:sp>
        <p:nvSpPr>
          <p:cNvPr id="6" name="TextBox 5">
            <a:extLst>
              <a:ext uri="{FF2B5EF4-FFF2-40B4-BE49-F238E27FC236}">
                <a16:creationId xmlns:a16="http://schemas.microsoft.com/office/drawing/2014/main" id="{A0973008-02BE-DA22-4587-74AF47C5D670}"/>
              </a:ext>
            </a:extLst>
          </p:cNvPr>
          <p:cNvSpPr txBox="1"/>
          <p:nvPr/>
        </p:nvSpPr>
        <p:spPr>
          <a:xfrm>
            <a:off x="354386" y="2656693"/>
            <a:ext cx="4851770" cy="27699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Last layer to mitigate risk of human decisions: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“Because the AI said so”</a:t>
            </a:r>
            <a:r>
              <a:rPr kumimoji="0" lang="en-US" sz="180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kern="100">
                <a:solidFill>
                  <a:srgbClr val="FFFFFF"/>
                </a:solidFill>
                <a:latin typeface="Segoe UI" panose="020B0502040204020203" pitchFamily="34" charset="0"/>
                <a:ea typeface="Segoe UI" panose="020B0502040204020203" pitchFamily="34" charset="0"/>
              </a:rPr>
              <a:t>In the user experience layer: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Recommend a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Decision Support System (DSS)</a:t>
            </a: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 vs </a:t>
            </a:r>
            <a:r>
              <a:rPr kumimoji="0" lang="en-US" sz="1800" b="1"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Decision Management System (DMS)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Limit the user’s customizability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
                <a:solidFill>
                  <a:srgbClr val="FFFFFF"/>
                </a:solidFill>
                <a:latin typeface="Segoe UI" panose="020B0502040204020203" pitchFamily="34" charset="0"/>
                <a:ea typeface="Calibri" panose="020F0502020204030204" pitchFamily="34" charset="0"/>
              </a:rPr>
              <a:t>Limit free form input (if possible)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Provide citations of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00">
                <a:solidFill>
                  <a:srgbClr val="FFFFFF"/>
                </a:solidFill>
                <a:latin typeface="Segoe UI" panose="020B0502040204020203" pitchFamily="34" charset="0"/>
                <a:ea typeface="Calibri" panose="020F0502020204030204" pitchFamily="34" charset="0"/>
              </a:rPr>
              <a:t>Provide reasoning workflow (if possible)</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7" name="Picture 6">
            <a:extLst>
              <a:ext uri="{FF2B5EF4-FFF2-40B4-BE49-F238E27FC236}">
                <a16:creationId xmlns:a16="http://schemas.microsoft.com/office/drawing/2014/main" id="{A7409A89-3308-5C2C-6E50-6FBDC0FC7A0F}"/>
              </a:ext>
            </a:extLst>
          </p:cNvPr>
          <p:cNvPicPr/>
          <p:nvPr/>
        </p:nvPicPr>
        <p:blipFill>
          <a:blip r:embed="rId3" cstate="email">
            <a:extLst>
              <a:ext uri="{28A0092B-C50C-407E-A947-70E740481C1C}">
                <a14:useLocalDpi xmlns:a14="http://schemas.microsoft.com/office/drawing/2010/main"/>
              </a:ext>
            </a:extLst>
          </a:blip>
          <a:stretch>
            <a:fillRect/>
          </a:stretch>
        </p:blipFill>
        <p:spPr>
          <a:xfrm>
            <a:off x="5384852" y="2187243"/>
            <a:ext cx="4272280" cy="4054475"/>
          </a:xfrm>
          <a:prstGeom prst="rect">
            <a:avLst/>
          </a:prstGeom>
        </p:spPr>
      </p:pic>
      <p:pic>
        <p:nvPicPr>
          <p:cNvPr id="8" name="Picture 7">
            <a:extLst>
              <a:ext uri="{FF2B5EF4-FFF2-40B4-BE49-F238E27FC236}">
                <a16:creationId xmlns:a16="http://schemas.microsoft.com/office/drawing/2014/main" id="{90F13551-566F-5E3F-4874-B125F393EE1A}"/>
              </a:ext>
            </a:extLst>
          </p:cNvPr>
          <p:cNvPicPr/>
          <p:nvPr/>
        </p:nvPicPr>
        <p:blipFill>
          <a:blip r:embed="rId4" cstate="email">
            <a:extLst>
              <a:ext uri="{28A0092B-C50C-407E-A947-70E740481C1C}">
                <a14:useLocalDpi xmlns:a14="http://schemas.microsoft.com/office/drawing/2010/main"/>
              </a:ext>
            </a:extLst>
          </a:blip>
          <a:stretch>
            <a:fillRect/>
          </a:stretch>
        </p:blipFill>
        <p:spPr>
          <a:xfrm>
            <a:off x="5641718" y="3964059"/>
            <a:ext cx="2027555" cy="1931670"/>
          </a:xfrm>
          <a:prstGeom prst="rect">
            <a:avLst/>
          </a:prstGeom>
        </p:spPr>
      </p:pic>
      <p:pic>
        <p:nvPicPr>
          <p:cNvPr id="9" name="Picture 8">
            <a:extLst>
              <a:ext uri="{FF2B5EF4-FFF2-40B4-BE49-F238E27FC236}">
                <a16:creationId xmlns:a16="http://schemas.microsoft.com/office/drawing/2014/main" id="{605C5E67-1FA5-9241-458E-2B831D4E924C}"/>
              </a:ext>
            </a:extLst>
          </p:cNvPr>
          <p:cNvPicPr/>
          <p:nvPr/>
        </p:nvPicPr>
        <p:blipFill>
          <a:blip r:embed="rId5" cstate="email">
            <a:extLst>
              <a:ext uri="{28A0092B-C50C-407E-A947-70E740481C1C}">
                <a14:useLocalDpi xmlns:a14="http://schemas.microsoft.com/office/drawing/2010/main"/>
              </a:ext>
            </a:extLst>
          </a:blip>
          <a:stretch>
            <a:fillRect/>
          </a:stretch>
        </p:blipFill>
        <p:spPr>
          <a:xfrm>
            <a:off x="5533133" y="3015815"/>
            <a:ext cx="3206750" cy="3046730"/>
          </a:xfrm>
          <a:prstGeom prst="rect">
            <a:avLst/>
          </a:prstGeom>
        </p:spPr>
      </p:pic>
    </p:spTree>
    <p:extLst>
      <p:ext uri="{BB962C8B-B14F-4D97-AF65-F5344CB8AC3E}">
        <p14:creationId xmlns:p14="http://schemas.microsoft.com/office/powerpoint/2010/main" val="25903699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User Experience – Generative AI Examples</a:t>
            </a:r>
          </a:p>
        </p:txBody>
      </p:sp>
      <p:pic>
        <p:nvPicPr>
          <p:cNvPr id="2050" name="Picture 2" descr="How to use new Bing AI with ChatGPT - Pureinfotech">
            <a:extLst>
              <a:ext uri="{FF2B5EF4-FFF2-40B4-BE49-F238E27FC236}">
                <a16:creationId xmlns:a16="http://schemas.microsoft.com/office/drawing/2014/main" id="{995B8175-92B5-7C81-1EC5-8EE8DFD6C5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9760" y="1616547"/>
            <a:ext cx="4782529" cy="322112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127B1683-A5B3-86CF-2C03-CEAD30E95705}"/>
              </a:ext>
            </a:extLst>
          </p:cNvPr>
          <p:cNvSpPr txBox="1"/>
          <p:nvPr/>
        </p:nvSpPr>
        <p:spPr>
          <a:xfrm>
            <a:off x="1170214" y="5102953"/>
            <a:ext cx="290161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Conversation Style Options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pic>
        <p:nvPicPr>
          <p:cNvPr id="62" name="Picture 61">
            <a:extLst>
              <a:ext uri="{FF2B5EF4-FFF2-40B4-BE49-F238E27FC236}">
                <a16:creationId xmlns:a16="http://schemas.microsoft.com/office/drawing/2014/main" id="{DC32D047-83C1-8A68-97CC-1789E542F3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8095" y="1616547"/>
            <a:ext cx="6845922" cy="3221123"/>
          </a:xfrm>
          <a:prstGeom prst="rect">
            <a:avLst/>
          </a:prstGeom>
        </p:spPr>
      </p:pic>
      <p:sp>
        <p:nvSpPr>
          <p:cNvPr id="63" name="TextBox 62">
            <a:extLst>
              <a:ext uri="{FF2B5EF4-FFF2-40B4-BE49-F238E27FC236}">
                <a16:creationId xmlns:a16="http://schemas.microsoft.com/office/drawing/2014/main" id="{4DF4C978-1F6B-37BA-6FE1-4E3E228074C7}"/>
              </a:ext>
            </a:extLst>
          </p:cNvPr>
          <p:cNvSpPr txBox="1"/>
          <p:nvPr/>
        </p:nvSpPr>
        <p:spPr>
          <a:xfrm>
            <a:off x="5696326" y="5104881"/>
            <a:ext cx="586946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mn-cs"/>
              </a:rPr>
              <a:t>Citations (Learn More) &amp; Recommended Next Questions</a:t>
            </a:r>
            <a:endParaRPr kumimoji="0" lang="en-US" sz="18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
        <p:nvSpPr>
          <p:cNvPr id="2049" name="TextBox 2048">
            <a:extLst>
              <a:ext uri="{FF2B5EF4-FFF2-40B4-BE49-F238E27FC236}">
                <a16:creationId xmlns:a16="http://schemas.microsoft.com/office/drawing/2014/main" id="{27790AA2-8B56-16BC-4D8A-50F7C91F6EC4}"/>
              </a:ext>
            </a:extLst>
          </p:cNvPr>
          <p:cNvSpPr txBox="1"/>
          <p:nvPr/>
        </p:nvSpPr>
        <p:spPr>
          <a:xfrm>
            <a:off x="2784904" y="5867055"/>
            <a:ext cx="6101148" cy="369332"/>
          </a:xfrm>
          <a:prstGeom prst="rect">
            <a:avLst/>
          </a:prstGeom>
          <a:noFill/>
        </p:spPr>
        <p:txBody>
          <a:bodyPr wrap="square">
            <a:spAutoFit/>
          </a:bodyPr>
          <a:lstStyle/>
          <a:p>
            <a:pPr algn="ctr"/>
            <a:r>
              <a:rPr lang="en-US" dirty="0">
                <a:hlinkClick r:id="rId4"/>
              </a:rPr>
              <a:t>Copilot Chat with GPT-4</a:t>
            </a:r>
            <a:endParaRPr lang="en-US" dirty="0"/>
          </a:p>
        </p:txBody>
      </p:sp>
    </p:spTree>
    <p:extLst>
      <p:ext uri="{BB962C8B-B14F-4D97-AF65-F5344CB8AC3E}">
        <p14:creationId xmlns:p14="http://schemas.microsoft.com/office/powerpoint/2010/main" val="14294880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User Experience – Build with Microsoft HAX Toolkit</a:t>
            </a:r>
          </a:p>
        </p:txBody>
      </p:sp>
      <p:pic>
        <p:nvPicPr>
          <p:cNvPr id="7" name="Picture 6">
            <a:extLst>
              <a:ext uri="{FF2B5EF4-FFF2-40B4-BE49-F238E27FC236}">
                <a16:creationId xmlns:a16="http://schemas.microsoft.com/office/drawing/2014/main" id="{175ADCA2-3858-8E28-0ED8-49B43EF7598C}"/>
              </a:ext>
            </a:extLst>
          </p:cNvPr>
          <p:cNvPicPr/>
          <p:nvPr/>
        </p:nvPicPr>
        <p:blipFill>
          <a:blip r:embed="rId2"/>
          <a:stretch>
            <a:fillRect/>
          </a:stretch>
        </p:blipFill>
        <p:spPr>
          <a:xfrm>
            <a:off x="586740" y="1037272"/>
            <a:ext cx="11018520" cy="4783455"/>
          </a:xfrm>
          <a:prstGeom prst="rect">
            <a:avLst/>
          </a:prstGeom>
        </p:spPr>
      </p:pic>
      <p:sp>
        <p:nvSpPr>
          <p:cNvPr id="58" name="TextBox 57">
            <a:extLst>
              <a:ext uri="{FF2B5EF4-FFF2-40B4-BE49-F238E27FC236}">
                <a16:creationId xmlns:a16="http://schemas.microsoft.com/office/drawing/2014/main" id="{30C3986C-CEBD-EE06-6EC2-B2BF0F01836F}"/>
              </a:ext>
            </a:extLst>
          </p:cNvPr>
          <p:cNvSpPr txBox="1"/>
          <p:nvPr/>
        </p:nvSpPr>
        <p:spPr>
          <a:xfrm>
            <a:off x="3045426" y="6083815"/>
            <a:ext cx="6101148" cy="369332"/>
          </a:xfrm>
          <a:prstGeom prst="rect">
            <a:avLst/>
          </a:prstGeom>
          <a:noFill/>
        </p:spPr>
        <p:txBody>
          <a:bodyPr wrap="square">
            <a:spAutoFit/>
          </a:bodyPr>
          <a:lstStyle/>
          <a:p>
            <a:pPr algn="ctr"/>
            <a:r>
              <a:rPr lang="en-US">
                <a:hlinkClick r:id="rId3"/>
              </a:rPr>
              <a:t>Microsoft HAX Toolkit</a:t>
            </a:r>
            <a:endParaRPr lang="en-US"/>
          </a:p>
        </p:txBody>
      </p:sp>
    </p:spTree>
    <p:extLst>
      <p:ext uri="{BB962C8B-B14F-4D97-AF65-F5344CB8AC3E}">
        <p14:creationId xmlns:p14="http://schemas.microsoft.com/office/powerpoint/2010/main" val="23375111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D5DB1C6B-6778-5C55-555D-6033C5B8E138}"/>
              </a:ext>
            </a:extLst>
          </p:cNvPr>
          <p:cNvSpPr txBox="1">
            <a:spLocks/>
          </p:cNvSpPr>
          <p:nvPr/>
        </p:nvSpPr>
        <p:spPr>
          <a:xfrm>
            <a:off x="2729333" y="2640102"/>
            <a:ext cx="7854229"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Microsoft AI -</a:t>
            </a:r>
          </a:p>
          <a:p>
            <a:r>
              <a:rPr lang="en-US" spc="0"/>
              <a:t>Holistic Approach &amp; Resources</a:t>
            </a:r>
          </a:p>
        </p:txBody>
      </p:sp>
    </p:spTree>
    <p:extLst>
      <p:ext uri="{BB962C8B-B14F-4D97-AF65-F5344CB8AC3E}">
        <p14:creationId xmlns:p14="http://schemas.microsoft.com/office/powerpoint/2010/main" val="12626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Microsoft AI - Holistic Approach</a:t>
            </a:r>
          </a:p>
        </p:txBody>
      </p:sp>
      <p:sp>
        <p:nvSpPr>
          <p:cNvPr id="3" name="TextBox 2">
            <a:extLst>
              <a:ext uri="{FF2B5EF4-FFF2-40B4-BE49-F238E27FC236}">
                <a16:creationId xmlns:a16="http://schemas.microsoft.com/office/drawing/2014/main" id="{433314DC-A230-E965-8C31-00B0D34A72EC}"/>
              </a:ext>
            </a:extLst>
          </p:cNvPr>
          <p:cNvSpPr txBox="1"/>
          <p:nvPr/>
        </p:nvSpPr>
        <p:spPr>
          <a:xfrm>
            <a:off x="68992" y="6027297"/>
            <a:ext cx="12054015" cy="369332"/>
          </a:xfrm>
          <a:prstGeom prst="rect">
            <a:avLst/>
          </a:prstGeom>
          <a:noFill/>
        </p:spPr>
        <p:txBody>
          <a:bodyPr wrap="square">
            <a:spAutoFit/>
          </a:bodyPr>
          <a:lstStyle/>
          <a:p>
            <a:pPr algn="ctr"/>
            <a:r>
              <a:rPr lang="en-US">
                <a:hlinkClick r:id="rId2"/>
              </a:rPr>
              <a:t>Microsoft AI Red Team building future of safer AI | Microsoft Security Blog</a:t>
            </a:r>
            <a:endParaRPr lang="en-US"/>
          </a:p>
        </p:txBody>
      </p:sp>
      <p:sp>
        <p:nvSpPr>
          <p:cNvPr id="6" name="Title 5">
            <a:extLst>
              <a:ext uri="{FF2B5EF4-FFF2-40B4-BE49-F238E27FC236}">
                <a16:creationId xmlns:a16="http://schemas.microsoft.com/office/drawing/2014/main" id="{37E32F0D-FA77-4AE0-7838-9A59F33959A9}"/>
              </a:ext>
            </a:extLst>
          </p:cNvPr>
          <p:cNvSpPr txBox="1">
            <a:spLocks/>
          </p:cNvSpPr>
          <p:nvPr/>
        </p:nvSpPr>
        <p:spPr>
          <a:xfrm>
            <a:off x="874584"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600" b="1" spc="0">
                <a:solidFill>
                  <a:srgbClr val="FFFFFF"/>
                </a:solidFill>
                <a:latin typeface="Segoe UI"/>
              </a:rPr>
              <a:t>Before going live </a:t>
            </a:r>
            <a:r>
              <a:rPr lang="en-US" sz="1600" spc="0">
                <a:solidFill>
                  <a:srgbClr val="FFFFFF"/>
                </a:solidFill>
                <a:latin typeface="Segoe UI"/>
              </a:rPr>
              <a:t>with an AI system that aids in high-stakes decisions or automations, </a:t>
            </a:r>
            <a:r>
              <a:rPr lang="en-US" sz="1600" b="1" spc="0">
                <a:solidFill>
                  <a:srgbClr val="FFFFFF"/>
                </a:solidFill>
                <a:latin typeface="Segoe UI"/>
              </a:rPr>
              <a:t>red teaming </a:t>
            </a:r>
            <a:r>
              <a:rPr lang="en-US" sz="1600" spc="0">
                <a:solidFill>
                  <a:srgbClr val="FFFFFF"/>
                </a:solidFill>
                <a:latin typeface="Segoe UI"/>
              </a:rPr>
              <a:t>is recommended for holistic system tests. These “tests” should be done iteratively to </a:t>
            </a:r>
            <a:r>
              <a:rPr lang="en-US" sz="1600" b="1" spc="0">
                <a:solidFill>
                  <a:srgbClr val="FFFFFF"/>
                </a:solidFill>
                <a:latin typeface="Segoe UI"/>
              </a:rPr>
              <a:t>continuously de-risk </a:t>
            </a:r>
            <a:r>
              <a:rPr lang="en-US" sz="1600" spc="0">
                <a:solidFill>
                  <a:srgbClr val="FFFFFF"/>
                </a:solidFill>
                <a:latin typeface="Segoe UI"/>
              </a:rPr>
              <a:t>the investments in Generative AI solutions.</a:t>
            </a: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7B32B61-779C-12B4-0C5C-A0DED74910FA}"/>
              </a:ext>
              <a:ext uri="{C183D7F6-B498-43B3-948B-1728B52AA6E4}">
                <adec:decorative xmlns:adec="http://schemas.microsoft.com/office/drawing/2017/decorative" val="1"/>
              </a:ext>
            </a:extLst>
          </p:cNvPr>
          <p:cNvCxnSpPr>
            <a:cxnSpLocks/>
          </p:cNvCxnSpPr>
          <p:nvPr/>
        </p:nvCxnSpPr>
        <p:spPr>
          <a:xfrm>
            <a:off x="4256674" y="2518719"/>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21DA1D51-4078-F158-F847-6F67A8430000}"/>
              </a:ext>
            </a:extLst>
          </p:cNvPr>
          <p:cNvSpPr txBox="1">
            <a:spLocks/>
          </p:cNvSpPr>
          <p:nvPr/>
        </p:nvSpPr>
        <p:spPr>
          <a:xfrm>
            <a:off x="4676806"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Red Teaming </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has traditionally been known as a security paradigm that simulates cybersecurity attacks. With the advent of Generative AI, this has expanded to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uncovering risk with AI enabled systems</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a:t>
            </a:r>
          </a:p>
        </p:txBody>
      </p:sp>
      <p:cxnSp>
        <p:nvCxnSpPr>
          <p:cNvPr id="11" name="Straight Connector 10">
            <a:extLst>
              <a:ext uri="{FF2B5EF4-FFF2-40B4-BE49-F238E27FC236}">
                <a16:creationId xmlns:a16="http://schemas.microsoft.com/office/drawing/2014/main" id="{CAD7F650-8633-AFF3-667B-CEB9D95119E0}"/>
              </a:ext>
              <a:ext uri="{C183D7F6-B498-43B3-948B-1728B52AA6E4}">
                <adec:decorative xmlns:adec="http://schemas.microsoft.com/office/drawing/2017/decorative" val="1"/>
              </a:ext>
            </a:extLst>
          </p:cNvPr>
          <p:cNvCxnSpPr>
            <a:cxnSpLocks/>
          </p:cNvCxnSpPr>
          <p:nvPr/>
        </p:nvCxnSpPr>
        <p:spPr>
          <a:xfrm>
            <a:off x="8058896" y="2518719"/>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5">
            <a:extLst>
              <a:ext uri="{FF2B5EF4-FFF2-40B4-BE49-F238E27FC236}">
                <a16:creationId xmlns:a16="http://schemas.microsoft.com/office/drawing/2014/main" id="{FE9F0587-AFCE-7522-F812-FB9DCC3078A8}"/>
              </a:ext>
            </a:extLst>
          </p:cNvPr>
          <p:cNvSpPr txBox="1">
            <a:spLocks/>
          </p:cNvSpPr>
          <p:nvPr/>
        </p:nvSpPr>
        <p:spPr>
          <a:xfrm>
            <a:off x="8479027"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sp>
        <p:nvSpPr>
          <p:cNvPr id="14" name="Title 5">
            <a:extLst>
              <a:ext uri="{FF2B5EF4-FFF2-40B4-BE49-F238E27FC236}">
                <a16:creationId xmlns:a16="http://schemas.microsoft.com/office/drawing/2014/main" id="{7D4A04D1-13D0-BDE7-C7CA-6E0102FE04BD}"/>
              </a:ext>
            </a:extLst>
          </p:cNvPr>
          <p:cNvSpPr txBox="1">
            <a:spLocks/>
          </p:cNvSpPr>
          <p:nvPr/>
        </p:nvSpPr>
        <p:spPr>
          <a:xfrm>
            <a:off x="8635087" y="2518719"/>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Red Teaming should be a part of a holistic approach found inside your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enterprise governance</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LLMOps</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or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AI Center of Excellence (CoE)</a:t>
            </a:r>
            <a:r>
              <a:rPr kumimoji="0" lang="en-US" sz="1600" i="0" u="none" strike="noStrike" kern="1200" cap="none" spc="0" normalizeH="0" baseline="0" noProof="0">
                <a:ln w="3175">
                  <a:noFill/>
                </a:ln>
                <a:solidFill>
                  <a:srgbClr val="FFFFFF"/>
                </a:solidFill>
                <a:effectLst/>
                <a:uLnTx/>
                <a:uFillTx/>
                <a:latin typeface="Segoe UI"/>
                <a:ea typeface="+mn-ea"/>
                <a:cs typeface="Segoe UI" pitchFamily="34" charset="0"/>
              </a:rPr>
              <a:t> – processes, technology &amp; people integrations.</a:t>
            </a:r>
          </a:p>
        </p:txBody>
      </p:sp>
    </p:spTree>
    <p:extLst>
      <p:ext uri="{BB962C8B-B14F-4D97-AF65-F5344CB8AC3E}">
        <p14:creationId xmlns:p14="http://schemas.microsoft.com/office/powerpoint/2010/main" val="8472928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1AAE899-BF54-F6C0-DF02-A3B898F9EA45}"/>
              </a:ext>
            </a:extLst>
          </p:cNvPr>
          <p:cNvSpPr txBox="1">
            <a:spLocks/>
          </p:cNvSpPr>
          <p:nvPr/>
        </p:nvSpPr>
        <p:spPr>
          <a:xfrm>
            <a:off x="117389" y="158631"/>
            <a:ext cx="11936627" cy="615553"/>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pPr algn="ctr"/>
            <a:r>
              <a:rPr lang="en-US" spc="0"/>
              <a:t>Azure OpenAI Security &amp; Compliance Resources</a:t>
            </a:r>
          </a:p>
        </p:txBody>
      </p:sp>
      <p:sp>
        <p:nvSpPr>
          <p:cNvPr id="13" name="Title 5">
            <a:extLst>
              <a:ext uri="{FF2B5EF4-FFF2-40B4-BE49-F238E27FC236}">
                <a16:creationId xmlns:a16="http://schemas.microsoft.com/office/drawing/2014/main" id="{FE9F0587-AFCE-7522-F812-FB9DCC3078A8}"/>
              </a:ext>
            </a:extLst>
          </p:cNvPr>
          <p:cNvSpPr txBox="1">
            <a:spLocks/>
          </p:cNvSpPr>
          <p:nvPr/>
        </p:nvSpPr>
        <p:spPr>
          <a:xfrm>
            <a:off x="8479027" y="2437910"/>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4D5376A5-BDDE-71D6-2602-CBA8EDC948D3}"/>
              </a:ext>
            </a:extLst>
          </p:cNvPr>
          <p:cNvSpPr txBox="1"/>
          <p:nvPr/>
        </p:nvSpPr>
        <p:spPr>
          <a:xfrm>
            <a:off x="117389" y="860682"/>
            <a:ext cx="6159844" cy="4936801"/>
          </a:xfrm>
          <a:prstGeom prst="rect">
            <a:avLst/>
          </a:prstGeom>
          <a:noFill/>
        </p:spPr>
        <p:txBody>
          <a:bodyPr wrap="square">
            <a:spAutoFit/>
          </a:bodyPr>
          <a:lstStyle/>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AI Content Safety </a:t>
            </a:r>
            <a:r>
              <a:rPr lang="en-US" sz="1600" u="none" strike="noStrike" kern="100">
                <a:solidFill>
                  <a:srgbClr val="FFFFFF"/>
                </a:solidFill>
                <a:effectLst/>
                <a:ea typeface="Segoe UI" panose="020B0502040204020203" pitchFamily="34" charset="0"/>
                <a:hlinkClick r:id="rId2"/>
              </a:rPr>
              <a:t>(</a:t>
            </a:r>
            <a:r>
              <a:rPr lang="en-US" sz="1600" kern="100">
                <a:solidFill>
                  <a:srgbClr val="D59ED7"/>
                </a:solidFill>
                <a:effectLst/>
                <a:ea typeface="Segoe UI" panose="020B0502040204020203" pitchFamily="34" charset="0"/>
                <a:hlinkClick r:id="rId2"/>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
              </a:rPr>
              <a:t>What is Azure AI Content Safety?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4"/>
              </a:rPr>
              <a:t>Harm categories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5"/>
              </a:rPr>
              <a:t>Transparency Note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OpenAI Service </a:t>
            </a:r>
            <a:r>
              <a:rPr lang="en-US" sz="1600" u="none" strike="noStrike" kern="100">
                <a:solidFill>
                  <a:srgbClr val="FFFFFF"/>
                </a:solidFill>
                <a:effectLst/>
                <a:ea typeface="Segoe UI" panose="020B0502040204020203" pitchFamily="34" charset="0"/>
                <a:hlinkClick r:id="rId6"/>
              </a:rPr>
              <a:t>(</a:t>
            </a:r>
            <a:r>
              <a:rPr lang="en-US" sz="1600" kern="100">
                <a:solidFill>
                  <a:srgbClr val="D59ED7"/>
                </a:solidFill>
                <a:effectLst/>
                <a:ea typeface="Segoe UI" panose="020B0502040204020203" pitchFamily="34" charset="0"/>
                <a:hlinkClick r:id="rId6"/>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7"/>
              </a:rPr>
              <a:t>How to fine-tune a model for your use case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8"/>
              </a:rPr>
              <a:t>How to use built-in content filters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9"/>
              </a:rPr>
              <a:t>Ground models with your own data</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0"/>
              </a:rPr>
              <a:t>Prompt engineering techniques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1"/>
              </a:rPr>
              <a:t>Transparency Note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Azure Machine Learning </a:t>
            </a:r>
            <a:r>
              <a:rPr lang="en-US" sz="1600" u="none" strike="noStrike" kern="100">
                <a:solidFill>
                  <a:srgbClr val="FFFFFF"/>
                </a:solidFill>
                <a:effectLst/>
                <a:ea typeface="Segoe UI" panose="020B0502040204020203" pitchFamily="34" charset="0"/>
                <a:hlinkClick r:id="rId12"/>
              </a:rPr>
              <a:t>(</a:t>
            </a:r>
            <a:r>
              <a:rPr lang="en-US" sz="1600" kern="100">
                <a:solidFill>
                  <a:srgbClr val="D59ED7"/>
                </a:solidFill>
                <a:effectLst/>
                <a:ea typeface="Segoe UI" panose="020B0502040204020203" pitchFamily="34" charset="0"/>
                <a:hlinkClick r:id="rId12"/>
              </a:rPr>
              <a:t>website</a:t>
            </a:r>
            <a:r>
              <a:rPr lang="en-US" sz="1600" kern="100">
                <a:solidFill>
                  <a:srgbClr val="FFFFFF"/>
                </a:solidFill>
                <a:effectLst/>
                <a:ea typeface="Segoe UI" panose="020B0502040204020203" pitchFamily="34" charset="0"/>
              </a:rPr>
              <a:t>)</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3"/>
              </a:rPr>
              <a:t>Discover, fine-tune and evaluate models in the model catalog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4"/>
              </a:rPr>
              <a:t>Ground foundation models using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5"/>
              </a:rPr>
              <a:t>Build metaprompts using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6"/>
              </a:rPr>
              <a:t>Submit bulk test and evaluate a flow in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7"/>
              </a:rPr>
              <a:t>Develop a custom evaluation flow in prompt flow</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8"/>
              </a:rPr>
              <a:t>Enterprise security and governance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72D41BB-1990-FAA0-34EF-381515015235}"/>
              </a:ext>
            </a:extLst>
          </p:cNvPr>
          <p:cNvSpPr txBox="1"/>
          <p:nvPr/>
        </p:nvSpPr>
        <p:spPr>
          <a:xfrm>
            <a:off x="6203093" y="724758"/>
            <a:ext cx="7675091" cy="5655972"/>
          </a:xfrm>
          <a:prstGeom prst="rect">
            <a:avLst/>
          </a:prstGeom>
          <a:noFill/>
        </p:spPr>
        <p:txBody>
          <a:bodyPr wrap="square">
            <a:spAutoFit/>
          </a:bodyPr>
          <a:lstStyle/>
          <a:p>
            <a:pPr marL="0" marR="0">
              <a:lnSpc>
                <a:spcPct val="107000"/>
              </a:lnSpc>
              <a:spcBef>
                <a:spcPts val="0"/>
              </a:spcBef>
              <a:spcAft>
                <a:spcPts val="375"/>
              </a:spcAft>
            </a:pPr>
            <a:r>
              <a:rPr lang="en-US" sz="1600" b="1" kern="100">
                <a:solidFill>
                  <a:srgbClr val="FFFFFF"/>
                </a:solidFill>
                <a:effectLst/>
                <a:ea typeface="Segoe UI" panose="020B0502040204020203" pitchFamily="34" charset="0"/>
              </a:rPr>
              <a:t>Microsoft’s Responsible AI foundations</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9"/>
              </a:rPr>
              <a:t>Responsible AI Standard v2</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0"/>
              </a:rPr>
              <a:t>Responsible AI Impact Assessment Template</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45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1"/>
              </a:rPr>
              <a:t>HAX Playbook</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Responsible AI for generative AI</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2"/>
              </a:rPr>
              <a:t>Overview: Responsible AI for generative AI</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3"/>
              </a:rPr>
              <a:t>Mitigate potential harms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4"/>
              </a:rPr>
              <a:t>Introduction to prompt engineering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10"/>
              </a:rPr>
              <a:t>Advanced prompt engineering techniques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5"/>
              </a:rPr>
              <a:t>Red teaming LLMs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6"/>
              </a:rPr>
              <a:t>Operationalize your mitigations</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0" indent="-6350">
              <a:lnSpc>
                <a:spcPct val="107000"/>
              </a:lnSpc>
              <a:spcBef>
                <a:spcPts val="0"/>
              </a:spcBef>
              <a:spcAft>
                <a:spcPts val="375"/>
              </a:spcAft>
            </a:pPr>
            <a:r>
              <a:rPr lang="en-US" sz="1600" b="1" kern="100">
                <a:solidFill>
                  <a:srgbClr val="FFFFFF"/>
                </a:solidFill>
                <a:effectLst/>
                <a:ea typeface="Segoe UI" panose="020B0502040204020203" pitchFamily="34" charset="0"/>
              </a:rPr>
              <a:t>Self-Learning modules</a:t>
            </a:r>
            <a:endParaRPr lang="en-US" sz="1600" kern="100">
              <a:solidFill>
                <a:srgbClr val="000000"/>
              </a:solidFill>
              <a:effectLst/>
              <a:ea typeface="Calibri" panose="020F050202020403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7"/>
              </a:rPr>
              <a:t>Microsoft AI - Learning and Community Hub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8"/>
              </a:rPr>
              <a:t>Develop Generative AI solutions with Azure OpenAI Service </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9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29"/>
              </a:rPr>
              <a:t>Fine-tune a foundation model in Azure Machine Learning</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0" marR="2668905" indent="-6350">
              <a:lnSpc>
                <a:spcPct val="107000"/>
              </a:lnSpc>
              <a:spcBef>
                <a:spcPts val="0"/>
              </a:spcBef>
              <a:spcAft>
                <a:spcPts val="15"/>
              </a:spcAft>
            </a:pPr>
            <a:r>
              <a:rPr lang="en-US" sz="1600" b="1" kern="100">
                <a:solidFill>
                  <a:srgbClr val="FFFFFF"/>
                </a:solidFill>
                <a:effectLst/>
                <a:ea typeface="Segoe UI" panose="020B0502040204020203" pitchFamily="34" charset="0"/>
              </a:rPr>
              <a:t>Microsoft on Corporate Re</a:t>
            </a:r>
            <a:r>
              <a:rPr lang="en-US" sz="1600" b="1" kern="100">
                <a:solidFill>
                  <a:srgbClr val="FFFFFF"/>
                </a:solidFill>
                <a:ea typeface="Segoe UI" panose="020B0502040204020203" pitchFamily="34" charset="0"/>
              </a:rPr>
              <a:t>sponsible AI</a:t>
            </a:r>
          </a:p>
          <a:p>
            <a:pPr marL="279400" marR="2668905" indent="-285750">
              <a:lnSpc>
                <a:spcPct val="107000"/>
              </a:lnSpc>
              <a:spcBef>
                <a:spcPts val="0"/>
              </a:spcBef>
              <a:spcAft>
                <a:spcPts val="15"/>
              </a:spcAft>
              <a:buFont typeface="Arial" panose="020B0604020202020204" pitchFamily="34" charset="0"/>
              <a:buChar char="•"/>
            </a:pPr>
            <a:r>
              <a:rPr lang="en-US" sz="1600" b="1" u="none" strike="noStrike" kern="100">
                <a:solidFill>
                  <a:srgbClr val="FFFFFF"/>
                </a:solidFill>
                <a:effectLst/>
                <a:uFill>
                  <a:solidFill>
                    <a:srgbClr val="000000"/>
                  </a:solidFill>
                </a:uFill>
                <a:ea typeface="Segoe UI" panose="020B0502040204020203" pitchFamily="34" charset="0"/>
                <a:cs typeface="Arial" panose="020B0604020202020204" pitchFamily="34" charset="0"/>
                <a:hlinkClick r:id="rId30"/>
              </a:rPr>
              <a:t> </a:t>
            </a: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0"/>
              </a:rPr>
              <a:t>Reflecting on our responsible AI program</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1"/>
              </a:rPr>
              <a:t>Our commitments to advance safe, secure, and trustworthy AI</a:t>
            </a:r>
            <a:endParaRPr lang="en-US" sz="1600" u="none" strike="noStrike" kern="100">
              <a:solidFill>
                <a:srgbClr val="000000"/>
              </a:solidFill>
              <a:effectLst/>
              <a:uFill>
                <a:solidFill>
                  <a:srgbClr val="000000"/>
                </a:solidFill>
              </a:uFill>
              <a:ea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15"/>
              </a:spcAft>
              <a:buClr>
                <a:srgbClr val="FFFFFF"/>
              </a:buClr>
              <a:buSzPts val="1400"/>
              <a:buFont typeface="Arial" panose="020B0604020202020204" pitchFamily="34" charset="0"/>
              <a:buChar char="•"/>
            </a:pPr>
            <a:r>
              <a:rPr lang="en-US" sz="1600" u="none" strike="noStrike" kern="100">
                <a:solidFill>
                  <a:srgbClr val="D59ED7"/>
                </a:solidFill>
                <a:effectLst/>
                <a:uFill>
                  <a:solidFill>
                    <a:srgbClr val="000000"/>
                  </a:solidFill>
                </a:uFill>
                <a:ea typeface="Segoe UI" panose="020B0502040204020203" pitchFamily="34" charset="0"/>
                <a:cs typeface="Arial" panose="020B0604020202020204" pitchFamily="34" charset="0"/>
                <a:hlinkClick r:id="rId32"/>
              </a:rPr>
              <a:t>Announcing the Frontier Model Forum</a:t>
            </a:r>
            <a:endParaRPr lang="en-US" sz="1600"/>
          </a:p>
        </p:txBody>
      </p:sp>
    </p:spTree>
    <p:extLst>
      <p:ext uri="{BB962C8B-B14F-4D97-AF65-F5344CB8AC3E}">
        <p14:creationId xmlns:p14="http://schemas.microsoft.com/office/powerpoint/2010/main" val="3590009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52808" y="2532480"/>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a:cxnSpLocks/>
          </p:cNvCxnSpPr>
          <p:nvPr/>
        </p:nvCxnSpPr>
        <p:spPr>
          <a:xfrm>
            <a:off x="3822971" y="3533878"/>
            <a:ext cx="4546059"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C9D8741-A83C-6C81-D73A-11B138F1811B}"/>
              </a:ext>
              <a:ext uri="{C183D7F6-B498-43B3-948B-1728B52AA6E4}">
                <adec:decorative xmlns:adec="http://schemas.microsoft.com/office/drawing/2017/decorative" val="0"/>
              </a:ext>
            </a:extLst>
          </p:cNvPr>
          <p:cNvSpPr>
            <a:spLocks noGrp="1"/>
          </p:cNvSpPr>
          <p:nvPr>
            <p:ph type="title"/>
          </p:nvPr>
        </p:nvSpPr>
        <p:spPr/>
        <p:txBody>
          <a:bodyPr/>
          <a:lstStyle/>
          <a:p>
            <a:r>
              <a:rPr lang="en-US" dirty="0"/>
              <a:t>Our partnership with OpenAI</a:t>
            </a:r>
          </a:p>
        </p:txBody>
      </p:sp>
      <p:pic>
        <p:nvPicPr>
          <p:cNvPr id="26" name="Picture 25" descr="OpenAI">
            <a:extLst>
              <a:ext uri="{FF2B5EF4-FFF2-40B4-BE49-F238E27FC236}">
                <a16:creationId xmlns:a16="http://schemas.microsoft.com/office/drawing/2014/main" id="{006F81B8-4FED-7689-E463-3F3E938EFDDD}"/>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15605" y="1353022"/>
            <a:ext cx="2879087" cy="780100"/>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182846" y="2316785"/>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descr="Microsoft ">
            <a:extLst>
              <a:ext uri="{FF2B5EF4-FFF2-40B4-BE49-F238E27FC236}">
                <a16:creationId xmlns:a16="http://schemas.microsoft.com/office/drawing/2014/main" id="{E320C0D6-6CA4-BE4A-B41E-E699035B5E2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90338" y="1356716"/>
            <a:ext cx="2893028" cy="772712"/>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7064550" y="2316785"/>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9B2345C2-8E29-BA5F-8A74-E2B5445ACD3F}"/>
              </a:ext>
              <a:ext uri="{C183D7F6-B498-43B3-948B-1728B52AA6E4}">
                <adec:decorative xmlns:adec="http://schemas.microsoft.com/office/drawing/2017/decorative" val="0"/>
              </a:ext>
            </a:extLst>
          </p:cNvPr>
          <p:cNvSpPr/>
          <p:nvPr/>
        </p:nvSpPr>
        <p:spPr bwMode="auto">
          <a:xfrm>
            <a:off x="726090" y="38360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6" name="Group 5" descr="Response&#10;We serve up smiles with every scoop!">
            <a:extLst>
              <a:ext uri="{FF2B5EF4-FFF2-40B4-BE49-F238E27FC236}">
                <a16:creationId xmlns:a16="http://schemas.microsoft.com/office/drawing/2014/main" id="{3FBCAEDD-A6BA-43EF-BE89-B112A9C74795}"/>
              </a:ext>
            </a:extLst>
          </p:cNvPr>
          <p:cNvGrpSpPr/>
          <p:nvPr/>
        </p:nvGrpSpPr>
        <p:grpSpPr>
          <a:xfrm>
            <a:off x="726090" y="4353917"/>
            <a:ext cx="2177696" cy="494400"/>
            <a:chOff x="581593" y="3254043"/>
            <a:chExt cx="3635565" cy="885137"/>
          </a:xfrm>
        </p:grpSpPr>
        <p:sp>
          <p:nvSpPr>
            <p:cNvPr id="15" name="Rounded Rectangle 13">
              <a:extLst>
                <a:ext uri="{FF2B5EF4-FFF2-40B4-BE49-F238E27FC236}">
                  <a16:creationId xmlns:a16="http://schemas.microsoft.com/office/drawing/2014/main" id="{D1D42210-2C97-3944-1387-41BF552C0B2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 Placeholder 4">
              <a:extLst>
                <a:ext uri="{FF2B5EF4-FFF2-40B4-BE49-F238E27FC236}">
                  <a16:creationId xmlns:a16="http://schemas.microsoft.com/office/drawing/2014/main" id="{4ED95376-D824-CE9A-7008-18065DD238A1}"/>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0" name="Rectangle: Rounded Corners 19">
            <a:extLst>
              <a:ext uri="{FF2B5EF4-FFF2-40B4-BE49-F238E27FC236}">
                <a16:creationId xmlns:a16="http://schemas.microsoft.com/office/drawing/2014/main" id="{ED4DB210-12C9-FFA2-FB6F-D5BBBE1158D4}"/>
              </a:ext>
              <a:ext uri="{C183D7F6-B498-43B3-948B-1728B52AA6E4}">
                <adec:decorative xmlns:adec="http://schemas.microsoft.com/office/drawing/2017/decorative" val="0"/>
              </a:ext>
            </a:extLst>
          </p:cNvPr>
          <p:cNvSpPr/>
          <p:nvPr/>
        </p:nvSpPr>
        <p:spPr bwMode="auto">
          <a:xfrm>
            <a:off x="3519134" y="38078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pitchFamily="34" charset="0"/>
              </a:rPr>
              <a:t>ChatGPT</a:t>
            </a:r>
          </a:p>
        </p:txBody>
      </p:sp>
      <p:grpSp>
        <p:nvGrpSpPr>
          <p:cNvPr id="21" name="Group 20" descr="Response&#10;We serve up smiles with every scoop!">
            <a:extLst>
              <a:ext uri="{FF2B5EF4-FFF2-40B4-BE49-F238E27FC236}">
                <a16:creationId xmlns:a16="http://schemas.microsoft.com/office/drawing/2014/main" id="{ACA5DB6B-267E-6EDF-E6FF-E6FE2AB51B15}"/>
              </a:ext>
            </a:extLst>
          </p:cNvPr>
          <p:cNvGrpSpPr/>
          <p:nvPr/>
        </p:nvGrpSpPr>
        <p:grpSpPr>
          <a:xfrm>
            <a:off x="3519134" y="4330406"/>
            <a:ext cx="2177696" cy="494400"/>
            <a:chOff x="581593" y="3254043"/>
            <a:chExt cx="3635565" cy="885137"/>
          </a:xfrm>
        </p:grpSpPr>
        <p:sp>
          <p:nvSpPr>
            <p:cNvPr id="22" name="Rounded Rectangle 13">
              <a:extLst>
                <a:ext uri="{FF2B5EF4-FFF2-40B4-BE49-F238E27FC236}">
                  <a16:creationId xmlns:a16="http://schemas.microsoft.com/office/drawing/2014/main" id="{83A57B72-3BBE-D9C3-D82A-5B132FEBC960}"/>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Text Placeholder 4">
              <a:extLst>
                <a:ext uri="{FF2B5EF4-FFF2-40B4-BE49-F238E27FC236}">
                  <a16:creationId xmlns:a16="http://schemas.microsoft.com/office/drawing/2014/main" id="{3E9751A4-904C-2F34-BA88-C786C3821BA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A21D2387-F131-904F-A9F8-8722AA8993E1}"/>
              </a:ext>
              <a:ext uri="{C183D7F6-B498-43B3-948B-1728B52AA6E4}">
                <adec:decorative xmlns:adec="http://schemas.microsoft.com/office/drawing/2017/decorative" val="0"/>
              </a:ext>
            </a:extLst>
          </p:cNvPr>
          <p:cNvSpPr/>
          <p:nvPr/>
        </p:nvSpPr>
        <p:spPr bwMode="auto">
          <a:xfrm>
            <a:off x="6454966" y="381249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a:t>
            </a:r>
          </a:p>
        </p:txBody>
      </p:sp>
      <p:grpSp>
        <p:nvGrpSpPr>
          <p:cNvPr id="25" name="Group 24" descr="Response&#10;We serve up smiles with every scoop!">
            <a:extLst>
              <a:ext uri="{FF2B5EF4-FFF2-40B4-BE49-F238E27FC236}">
                <a16:creationId xmlns:a16="http://schemas.microsoft.com/office/drawing/2014/main" id="{BEF5C0CC-7807-EB83-34FC-292DC9D96DDF}"/>
              </a:ext>
            </a:extLst>
          </p:cNvPr>
          <p:cNvGrpSpPr/>
          <p:nvPr/>
        </p:nvGrpSpPr>
        <p:grpSpPr>
          <a:xfrm>
            <a:off x="6454966" y="4306895"/>
            <a:ext cx="2177696" cy="494400"/>
            <a:chOff x="581593" y="3254043"/>
            <a:chExt cx="3635565" cy="885137"/>
          </a:xfrm>
        </p:grpSpPr>
        <p:sp>
          <p:nvSpPr>
            <p:cNvPr id="28" name="Rounded Rectangle 13">
              <a:extLst>
                <a:ext uri="{FF2B5EF4-FFF2-40B4-BE49-F238E27FC236}">
                  <a16:creationId xmlns:a16="http://schemas.microsoft.com/office/drawing/2014/main" id="{743DDE9A-D086-D883-D294-9FF42082C12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EA35BE55-9DAD-9C49-DB14-213FD4F5D90A}"/>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7" name="Straight Connector 6">
            <a:extLst>
              <a:ext uri="{FF2B5EF4-FFF2-40B4-BE49-F238E27FC236}">
                <a16:creationId xmlns:a16="http://schemas.microsoft.com/office/drawing/2014/main" id="{9C9AA517-1FE0-D139-FB21-219DEC18B56B}"/>
              </a:ext>
              <a:ext uri="{C183D7F6-B498-43B3-948B-1728B52AA6E4}">
                <adec:decorative xmlns:adec="http://schemas.microsoft.com/office/drawing/2017/decorative" val="1"/>
              </a:ext>
            </a:extLst>
          </p:cNvPr>
          <p:cNvCxnSpPr>
            <a:cxnSpLocks/>
          </p:cNvCxnSpPr>
          <p:nvPr/>
        </p:nvCxnSpPr>
        <p:spPr>
          <a:xfrm>
            <a:off x="3273832" y="5615475"/>
            <a:ext cx="0" cy="1072021"/>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2FA117-9A00-DBB1-B1EF-C177BA0CC187}"/>
              </a:ext>
              <a:ext uri="{C183D7F6-B498-43B3-948B-1728B52AA6E4}">
                <adec:decorative xmlns:adec="http://schemas.microsoft.com/office/drawing/2017/decorative" val="1"/>
              </a:ext>
            </a:extLst>
          </p:cNvPr>
          <p:cNvCxnSpPr>
            <a:cxnSpLocks/>
          </p:cNvCxnSpPr>
          <p:nvPr/>
        </p:nvCxnSpPr>
        <p:spPr>
          <a:xfrm>
            <a:off x="6167724" y="5615475"/>
            <a:ext cx="0" cy="1072021"/>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00880E-7B98-6E77-5F09-C606F19EA9F1}"/>
              </a:ext>
              <a:ext uri="{C183D7F6-B498-43B3-948B-1728B52AA6E4}">
                <adec:decorative xmlns:adec="http://schemas.microsoft.com/office/drawing/2017/decorative" val="1"/>
              </a:ext>
            </a:extLst>
          </p:cNvPr>
          <p:cNvCxnSpPr>
            <a:cxnSpLocks/>
          </p:cNvCxnSpPr>
          <p:nvPr/>
        </p:nvCxnSpPr>
        <p:spPr>
          <a:xfrm>
            <a:off x="9061616" y="5615475"/>
            <a:ext cx="0" cy="1072021"/>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descr="Writing assistance, content creation">
            <a:extLst>
              <a:ext uri="{FF2B5EF4-FFF2-40B4-BE49-F238E27FC236}">
                <a16:creationId xmlns:a16="http://schemas.microsoft.com/office/drawing/2014/main" id="{9E860AD4-A5F1-502B-7E23-46B7517ECB1C}"/>
              </a:ext>
            </a:extLst>
          </p:cNvPr>
          <p:cNvGrpSpPr/>
          <p:nvPr/>
        </p:nvGrpSpPr>
        <p:grpSpPr>
          <a:xfrm>
            <a:off x="950526" y="5176784"/>
            <a:ext cx="2218633" cy="1297867"/>
            <a:chOff x="767872" y="3643886"/>
            <a:chExt cx="2218633" cy="1297867"/>
          </a:xfrm>
        </p:grpSpPr>
        <p:sp>
          <p:nvSpPr>
            <p:cNvPr id="13" name="TextBox 12">
              <a:extLst>
                <a:ext uri="{FF2B5EF4-FFF2-40B4-BE49-F238E27FC236}">
                  <a16:creationId xmlns:a16="http://schemas.microsoft.com/office/drawing/2014/main" id="{AC33BAEC-5548-D879-86D6-1C843B061A25}"/>
                </a:ext>
              </a:extLst>
            </p:cNvPr>
            <p:cNvSpPr txBox="1"/>
            <p:nvPr/>
          </p:nvSpPr>
          <p:spPr>
            <a:xfrm>
              <a:off x="767872" y="4295422"/>
              <a:ext cx="2218633"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Writing assistance, content creation</a:t>
              </a:r>
            </a:p>
          </p:txBody>
        </p:sp>
        <p:sp>
          <p:nvSpPr>
            <p:cNvPr id="16" name="Graphic 19">
              <a:extLst>
                <a:ext uri="{FF2B5EF4-FFF2-40B4-BE49-F238E27FC236}">
                  <a16:creationId xmlns:a16="http://schemas.microsoft.com/office/drawing/2014/main" id="{D9A7D5B9-5F5A-5D83-923C-D5A5673611E3}"/>
                </a:ext>
              </a:extLst>
            </p:cNvPr>
            <p:cNvSpPr/>
            <p:nvPr/>
          </p:nvSpPr>
          <p:spPr>
            <a:xfrm>
              <a:off x="1668570" y="3643886"/>
              <a:ext cx="385314" cy="385340"/>
            </a:xfrm>
            <a:custGeom>
              <a:avLst/>
              <a:gdLst>
                <a:gd name="connsiteX0" fmla="*/ 348419 w 501643"/>
                <a:gd name="connsiteY0" fmla="*/ 26292 h 501679"/>
                <a:gd name="connsiteX1" fmla="*/ 475356 w 501643"/>
                <a:gd name="connsiteY1" fmla="*/ 26289 h 501679"/>
                <a:gd name="connsiteX2" fmla="*/ 475358 w 501643"/>
                <a:gd name="connsiteY2" fmla="*/ 153217 h 501679"/>
                <a:gd name="connsiteX3" fmla="*/ 453000 w 501643"/>
                <a:gd name="connsiteY3" fmla="*/ 175579 h 501679"/>
                <a:gd name="connsiteX4" fmla="*/ 452882 w 501643"/>
                <a:gd name="connsiteY4" fmla="*/ 290745 h 501679"/>
                <a:gd name="connsiteX5" fmla="*/ 408150 w 501643"/>
                <a:gd name="connsiteY5" fmla="*/ 335476 h 501679"/>
                <a:gd name="connsiteX6" fmla="*/ 381548 w 501643"/>
                <a:gd name="connsiteY6" fmla="*/ 335476 h 501679"/>
                <a:gd name="connsiteX7" fmla="*/ 381548 w 501643"/>
                <a:gd name="connsiteY7" fmla="*/ 308874 h 501679"/>
                <a:gd name="connsiteX8" fmla="*/ 426280 w 501643"/>
                <a:gd name="connsiteY8" fmla="*/ 264143 h 501679"/>
                <a:gd name="connsiteX9" fmla="*/ 426398 w 501643"/>
                <a:gd name="connsiteY9" fmla="*/ 202185 h 501679"/>
                <a:gd name="connsiteX10" fmla="*/ 175623 w 501643"/>
                <a:gd name="connsiteY10" fmla="*/ 452987 h 501679"/>
                <a:gd name="connsiteX11" fmla="*/ 138579 w 501643"/>
                <a:gd name="connsiteY11" fmla="*/ 473689 h 501679"/>
                <a:gd name="connsiteX12" fmla="*/ 23169 w 501643"/>
                <a:gd name="connsiteY12" fmla="*/ 501167 h 501679"/>
                <a:gd name="connsiteX13" fmla="*/ 5510 w 501643"/>
                <a:gd name="connsiteY13" fmla="*/ 496171 h 501679"/>
                <a:gd name="connsiteX14" fmla="*/ 512 w 501643"/>
                <a:gd name="connsiteY14" fmla="*/ 478510 h 501679"/>
                <a:gd name="connsiteX15" fmla="*/ 27992 w 501643"/>
                <a:gd name="connsiteY15" fmla="*/ 363097 h 501679"/>
                <a:gd name="connsiteX16" fmla="*/ 48685 w 501643"/>
                <a:gd name="connsiteY16" fmla="*/ 326061 h 501679"/>
                <a:gd name="connsiteX17" fmla="*/ 348419 w 501643"/>
                <a:gd name="connsiteY17" fmla="*/ 26292 h 50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643" h="501679">
                  <a:moveTo>
                    <a:pt x="348419" y="26292"/>
                  </a:moveTo>
                  <a:cubicBezTo>
                    <a:pt x="383469" y="-8763"/>
                    <a:pt x="440301" y="-8764"/>
                    <a:pt x="475356" y="26289"/>
                  </a:cubicBezTo>
                  <a:cubicBezTo>
                    <a:pt x="510405" y="61339"/>
                    <a:pt x="510405" y="118165"/>
                    <a:pt x="475358" y="153217"/>
                  </a:cubicBezTo>
                  <a:lnTo>
                    <a:pt x="453000" y="175579"/>
                  </a:lnTo>
                  <a:cubicBezTo>
                    <a:pt x="484719" y="207424"/>
                    <a:pt x="484679" y="258951"/>
                    <a:pt x="452882" y="290745"/>
                  </a:cubicBezTo>
                  <a:lnTo>
                    <a:pt x="408150" y="335476"/>
                  </a:lnTo>
                  <a:cubicBezTo>
                    <a:pt x="400804" y="342823"/>
                    <a:pt x="388895" y="342823"/>
                    <a:pt x="381548" y="335476"/>
                  </a:cubicBezTo>
                  <a:cubicBezTo>
                    <a:pt x="374201" y="328130"/>
                    <a:pt x="374201" y="316221"/>
                    <a:pt x="381548" y="308874"/>
                  </a:cubicBezTo>
                  <a:lnTo>
                    <a:pt x="426280" y="264143"/>
                  </a:lnTo>
                  <a:cubicBezTo>
                    <a:pt x="443381" y="247039"/>
                    <a:pt x="443421" y="219336"/>
                    <a:pt x="426398" y="202185"/>
                  </a:cubicBezTo>
                  <a:lnTo>
                    <a:pt x="175623" y="452987"/>
                  </a:lnTo>
                  <a:cubicBezTo>
                    <a:pt x="165429" y="463182"/>
                    <a:pt x="152605" y="470351"/>
                    <a:pt x="138579" y="473689"/>
                  </a:cubicBezTo>
                  <a:lnTo>
                    <a:pt x="23169" y="501167"/>
                  </a:lnTo>
                  <a:cubicBezTo>
                    <a:pt x="16814" y="502682"/>
                    <a:pt x="10129" y="500788"/>
                    <a:pt x="5510" y="496171"/>
                  </a:cubicBezTo>
                  <a:cubicBezTo>
                    <a:pt x="891" y="491550"/>
                    <a:pt x="-1001" y="484866"/>
                    <a:pt x="512" y="478510"/>
                  </a:cubicBezTo>
                  <a:lnTo>
                    <a:pt x="27992" y="363097"/>
                  </a:lnTo>
                  <a:cubicBezTo>
                    <a:pt x="31330" y="349073"/>
                    <a:pt x="38494" y="336254"/>
                    <a:pt x="48685" y="326061"/>
                  </a:cubicBezTo>
                  <a:lnTo>
                    <a:pt x="348419" y="26292"/>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16" descr="Reason over structured and unstructured data">
            <a:extLst>
              <a:ext uri="{FF2B5EF4-FFF2-40B4-BE49-F238E27FC236}">
                <a16:creationId xmlns:a16="http://schemas.microsoft.com/office/drawing/2014/main" id="{A311026C-0808-A554-7064-887AD58C5980}"/>
              </a:ext>
            </a:extLst>
          </p:cNvPr>
          <p:cNvGrpSpPr/>
          <p:nvPr/>
        </p:nvGrpSpPr>
        <p:grpSpPr>
          <a:xfrm>
            <a:off x="3378505" y="5176507"/>
            <a:ext cx="2684546" cy="1298144"/>
            <a:chOff x="3195851" y="3643609"/>
            <a:chExt cx="2684546" cy="1298144"/>
          </a:xfrm>
        </p:grpSpPr>
        <p:sp>
          <p:nvSpPr>
            <p:cNvPr id="18" name="TextBox 17">
              <a:extLst>
                <a:ext uri="{FF2B5EF4-FFF2-40B4-BE49-F238E27FC236}">
                  <a16:creationId xmlns:a16="http://schemas.microsoft.com/office/drawing/2014/main" id="{1036B553-3C5C-0D82-8EF8-77287A7CDF92}"/>
                </a:ext>
              </a:extLst>
            </p:cNvPr>
            <p:cNvSpPr txBox="1"/>
            <p:nvPr/>
          </p:nvSpPr>
          <p:spPr>
            <a:xfrm>
              <a:off x="3195851" y="4295422"/>
              <a:ext cx="2684546"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Reason over structured and unstructured data</a:t>
              </a:r>
            </a:p>
          </p:txBody>
        </p:sp>
        <p:sp>
          <p:nvSpPr>
            <p:cNvPr id="30" name="Graphic 22">
              <a:extLst>
                <a:ext uri="{FF2B5EF4-FFF2-40B4-BE49-F238E27FC236}">
                  <a16:creationId xmlns:a16="http://schemas.microsoft.com/office/drawing/2014/main" id="{C274265C-722B-206E-82E2-78A84283ACAD}"/>
                </a:ext>
              </a:extLst>
            </p:cNvPr>
            <p:cNvSpPr/>
            <p:nvPr/>
          </p:nvSpPr>
          <p:spPr>
            <a:xfrm>
              <a:off x="4339544" y="3643609"/>
              <a:ext cx="397161" cy="438968"/>
            </a:xfrm>
            <a:custGeom>
              <a:avLst/>
              <a:gdLst>
                <a:gd name="connsiteX0" fmla="*/ 229936 w 397161"/>
                <a:gd name="connsiteY0" fmla="*/ 0 h 438968"/>
                <a:gd name="connsiteX1" fmla="*/ 229936 w 397161"/>
                <a:gd name="connsiteY1" fmla="*/ 125420 h 438968"/>
                <a:gd name="connsiteX2" fmla="*/ 271742 w 397161"/>
                <a:gd name="connsiteY2" fmla="*/ 167226 h 438968"/>
                <a:gd name="connsiteX3" fmla="*/ 397162 w 397161"/>
                <a:gd name="connsiteY3" fmla="*/ 167226 h 438968"/>
                <a:gd name="connsiteX4" fmla="*/ 397162 w 397161"/>
                <a:gd name="connsiteY4" fmla="*/ 386710 h 438968"/>
                <a:gd name="connsiteX5" fmla="*/ 365807 w 397161"/>
                <a:gd name="connsiteY5" fmla="*/ 418065 h 438968"/>
                <a:gd name="connsiteX6" fmla="*/ 250839 w 397161"/>
                <a:gd name="connsiteY6" fmla="*/ 418065 h 438968"/>
                <a:gd name="connsiteX7" fmla="*/ 250839 w 397161"/>
                <a:gd name="connsiteY7" fmla="*/ 250839 h 438968"/>
                <a:gd name="connsiteX8" fmla="*/ 209033 w 397161"/>
                <a:gd name="connsiteY8" fmla="*/ 209033 h 438968"/>
                <a:gd name="connsiteX9" fmla="*/ 62710 w 397161"/>
                <a:gd name="connsiteY9" fmla="*/ 209033 h 438968"/>
                <a:gd name="connsiteX10" fmla="*/ 62710 w 397161"/>
                <a:gd name="connsiteY10" fmla="*/ 31355 h 438968"/>
                <a:gd name="connsiteX11" fmla="*/ 94065 w 397161"/>
                <a:gd name="connsiteY11" fmla="*/ 0 h 438968"/>
                <a:gd name="connsiteX12" fmla="*/ 229936 w 397161"/>
                <a:gd name="connsiteY12" fmla="*/ 0 h 438968"/>
                <a:gd name="connsiteX13" fmla="*/ 261291 w 397161"/>
                <a:gd name="connsiteY13" fmla="*/ 10452 h 438968"/>
                <a:gd name="connsiteX14" fmla="*/ 261291 w 397161"/>
                <a:gd name="connsiteY14" fmla="*/ 125420 h 438968"/>
                <a:gd name="connsiteX15" fmla="*/ 271742 w 397161"/>
                <a:gd name="connsiteY15" fmla="*/ 135871 h 438968"/>
                <a:gd name="connsiteX16" fmla="*/ 386710 w 397161"/>
                <a:gd name="connsiteY16" fmla="*/ 135871 h 438968"/>
                <a:gd name="connsiteX17" fmla="*/ 261291 w 397161"/>
                <a:gd name="connsiteY17" fmla="*/ 10452 h 438968"/>
                <a:gd name="connsiteX18" fmla="*/ 130645 w 397161"/>
                <a:gd name="connsiteY18" fmla="*/ 324000 h 438968"/>
                <a:gd name="connsiteX19" fmla="*/ 114968 w 397161"/>
                <a:gd name="connsiteY19" fmla="*/ 308323 h 438968"/>
                <a:gd name="connsiteX20" fmla="*/ 99290 w 397161"/>
                <a:gd name="connsiteY20" fmla="*/ 324000 h 438968"/>
                <a:gd name="connsiteX21" fmla="*/ 99290 w 397161"/>
                <a:gd name="connsiteY21" fmla="*/ 397162 h 438968"/>
                <a:gd name="connsiteX22" fmla="*/ 114968 w 397161"/>
                <a:gd name="connsiteY22" fmla="*/ 412839 h 438968"/>
                <a:gd name="connsiteX23" fmla="*/ 130645 w 397161"/>
                <a:gd name="connsiteY23" fmla="*/ 397162 h 438968"/>
                <a:gd name="connsiteX24" fmla="*/ 130645 w 397161"/>
                <a:gd name="connsiteY24" fmla="*/ 324000 h 438968"/>
                <a:gd name="connsiteX25" fmla="*/ 130645 w 397161"/>
                <a:gd name="connsiteY25" fmla="*/ 276968 h 438968"/>
                <a:gd name="connsiteX26" fmla="*/ 114968 w 397161"/>
                <a:gd name="connsiteY26" fmla="*/ 292646 h 438968"/>
                <a:gd name="connsiteX27" fmla="*/ 99290 w 397161"/>
                <a:gd name="connsiteY27" fmla="*/ 276968 h 438968"/>
                <a:gd name="connsiteX28" fmla="*/ 114968 w 397161"/>
                <a:gd name="connsiteY28" fmla="*/ 261291 h 438968"/>
                <a:gd name="connsiteX29" fmla="*/ 130645 w 397161"/>
                <a:gd name="connsiteY29" fmla="*/ 276968 h 438968"/>
                <a:gd name="connsiteX30" fmla="*/ 73161 w 397161"/>
                <a:gd name="connsiteY30" fmla="*/ 245613 h 438968"/>
                <a:gd name="connsiteX31" fmla="*/ 57484 w 397161"/>
                <a:gd name="connsiteY31" fmla="*/ 261291 h 438968"/>
                <a:gd name="connsiteX32" fmla="*/ 31355 w 397161"/>
                <a:gd name="connsiteY32" fmla="*/ 261291 h 438968"/>
                <a:gd name="connsiteX33" fmla="*/ 31355 w 397161"/>
                <a:gd name="connsiteY33" fmla="*/ 407613 h 438968"/>
                <a:gd name="connsiteX34" fmla="*/ 57484 w 397161"/>
                <a:gd name="connsiteY34" fmla="*/ 407613 h 438968"/>
                <a:gd name="connsiteX35" fmla="*/ 73161 w 397161"/>
                <a:gd name="connsiteY35" fmla="*/ 423291 h 438968"/>
                <a:gd name="connsiteX36" fmla="*/ 57484 w 397161"/>
                <a:gd name="connsiteY36" fmla="*/ 438968 h 438968"/>
                <a:gd name="connsiteX37" fmla="*/ 31355 w 397161"/>
                <a:gd name="connsiteY37" fmla="*/ 438968 h 438968"/>
                <a:gd name="connsiteX38" fmla="*/ 0 w 397161"/>
                <a:gd name="connsiteY38" fmla="*/ 407613 h 438968"/>
                <a:gd name="connsiteX39" fmla="*/ 0 w 397161"/>
                <a:gd name="connsiteY39" fmla="*/ 261291 h 438968"/>
                <a:gd name="connsiteX40" fmla="*/ 31355 w 397161"/>
                <a:gd name="connsiteY40" fmla="*/ 229936 h 438968"/>
                <a:gd name="connsiteX41" fmla="*/ 57484 w 397161"/>
                <a:gd name="connsiteY41" fmla="*/ 229936 h 438968"/>
                <a:gd name="connsiteX42" fmla="*/ 73161 w 397161"/>
                <a:gd name="connsiteY42" fmla="*/ 245613 h 438968"/>
                <a:gd name="connsiteX43" fmla="*/ 172452 w 397161"/>
                <a:gd name="connsiteY43" fmla="*/ 261291 h 438968"/>
                <a:gd name="connsiteX44" fmla="*/ 156774 w 397161"/>
                <a:gd name="connsiteY44" fmla="*/ 245613 h 438968"/>
                <a:gd name="connsiteX45" fmla="*/ 172452 w 397161"/>
                <a:gd name="connsiteY45" fmla="*/ 229936 h 438968"/>
                <a:gd name="connsiteX46" fmla="*/ 198581 w 397161"/>
                <a:gd name="connsiteY46" fmla="*/ 229936 h 438968"/>
                <a:gd name="connsiteX47" fmla="*/ 229936 w 397161"/>
                <a:gd name="connsiteY47" fmla="*/ 261291 h 438968"/>
                <a:gd name="connsiteX48" fmla="*/ 229936 w 397161"/>
                <a:gd name="connsiteY48" fmla="*/ 407613 h 438968"/>
                <a:gd name="connsiteX49" fmla="*/ 198581 w 397161"/>
                <a:gd name="connsiteY49" fmla="*/ 438968 h 438968"/>
                <a:gd name="connsiteX50" fmla="*/ 172452 w 397161"/>
                <a:gd name="connsiteY50" fmla="*/ 438968 h 438968"/>
                <a:gd name="connsiteX51" fmla="*/ 156774 w 397161"/>
                <a:gd name="connsiteY51" fmla="*/ 423291 h 438968"/>
                <a:gd name="connsiteX52" fmla="*/ 172452 w 397161"/>
                <a:gd name="connsiteY52" fmla="*/ 407613 h 438968"/>
                <a:gd name="connsiteX53" fmla="*/ 198581 w 397161"/>
                <a:gd name="connsiteY53" fmla="*/ 407613 h 438968"/>
                <a:gd name="connsiteX54" fmla="*/ 198581 w 397161"/>
                <a:gd name="connsiteY54" fmla="*/ 261291 h 438968"/>
                <a:gd name="connsiteX55" fmla="*/ 172452 w 397161"/>
                <a:gd name="connsiteY55" fmla="*/ 261291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7161" h="438968">
                  <a:moveTo>
                    <a:pt x="229936" y="0"/>
                  </a:moveTo>
                  <a:lnTo>
                    <a:pt x="229936" y="125420"/>
                  </a:lnTo>
                  <a:cubicBezTo>
                    <a:pt x="229936" y="148509"/>
                    <a:pt x="248653" y="167226"/>
                    <a:pt x="271742" y="167226"/>
                  </a:cubicBezTo>
                  <a:lnTo>
                    <a:pt x="397162" y="167226"/>
                  </a:lnTo>
                  <a:lnTo>
                    <a:pt x="397162" y="386710"/>
                  </a:lnTo>
                  <a:cubicBezTo>
                    <a:pt x="397162" y="404026"/>
                    <a:pt x="383123" y="418065"/>
                    <a:pt x="365807" y="418065"/>
                  </a:cubicBezTo>
                  <a:lnTo>
                    <a:pt x="250839" y="418065"/>
                  </a:lnTo>
                  <a:lnTo>
                    <a:pt x="250839" y="250839"/>
                  </a:lnTo>
                  <a:cubicBezTo>
                    <a:pt x="250839" y="227749"/>
                    <a:pt x="232122" y="209033"/>
                    <a:pt x="209033" y="209033"/>
                  </a:cubicBezTo>
                  <a:lnTo>
                    <a:pt x="62710" y="209033"/>
                  </a:lnTo>
                  <a:lnTo>
                    <a:pt x="62710" y="31355"/>
                  </a:lnTo>
                  <a:cubicBezTo>
                    <a:pt x="62710" y="14038"/>
                    <a:pt x="76748" y="0"/>
                    <a:pt x="94065" y="0"/>
                  </a:cubicBezTo>
                  <a:lnTo>
                    <a:pt x="229936" y="0"/>
                  </a:lnTo>
                  <a:close/>
                  <a:moveTo>
                    <a:pt x="261291" y="10452"/>
                  </a:moveTo>
                  <a:lnTo>
                    <a:pt x="261291" y="125420"/>
                  </a:lnTo>
                  <a:cubicBezTo>
                    <a:pt x="261291" y="131192"/>
                    <a:pt x="265971" y="135871"/>
                    <a:pt x="271742" y="135871"/>
                  </a:cubicBezTo>
                  <a:lnTo>
                    <a:pt x="386710" y="135871"/>
                  </a:lnTo>
                  <a:lnTo>
                    <a:pt x="261291" y="10452"/>
                  </a:lnTo>
                  <a:close/>
                  <a:moveTo>
                    <a:pt x="130645" y="324000"/>
                  </a:moveTo>
                  <a:cubicBezTo>
                    <a:pt x="130645" y="315342"/>
                    <a:pt x="123626" y="308323"/>
                    <a:pt x="114968" y="308323"/>
                  </a:cubicBezTo>
                  <a:cubicBezTo>
                    <a:pt x="106310" y="308323"/>
                    <a:pt x="99290" y="315342"/>
                    <a:pt x="99290" y="324000"/>
                  </a:cubicBezTo>
                  <a:lnTo>
                    <a:pt x="99290" y="397162"/>
                  </a:lnTo>
                  <a:cubicBezTo>
                    <a:pt x="99290" y="405820"/>
                    <a:pt x="106310" y="412839"/>
                    <a:pt x="114968" y="412839"/>
                  </a:cubicBezTo>
                  <a:cubicBezTo>
                    <a:pt x="123626" y="412839"/>
                    <a:pt x="130645" y="405820"/>
                    <a:pt x="130645" y="397162"/>
                  </a:cubicBezTo>
                  <a:lnTo>
                    <a:pt x="130645" y="324000"/>
                  </a:lnTo>
                  <a:close/>
                  <a:moveTo>
                    <a:pt x="130645" y="276968"/>
                  </a:moveTo>
                  <a:cubicBezTo>
                    <a:pt x="130645" y="285626"/>
                    <a:pt x="123626" y="292646"/>
                    <a:pt x="114968" y="292646"/>
                  </a:cubicBezTo>
                  <a:cubicBezTo>
                    <a:pt x="106310" y="292646"/>
                    <a:pt x="99290" y="285626"/>
                    <a:pt x="99290" y="276968"/>
                  </a:cubicBezTo>
                  <a:cubicBezTo>
                    <a:pt x="99290" y="268310"/>
                    <a:pt x="106310" y="261291"/>
                    <a:pt x="114968" y="261291"/>
                  </a:cubicBezTo>
                  <a:cubicBezTo>
                    <a:pt x="123626" y="261291"/>
                    <a:pt x="130645" y="268310"/>
                    <a:pt x="130645" y="276968"/>
                  </a:cubicBezTo>
                  <a:close/>
                  <a:moveTo>
                    <a:pt x="73161" y="245613"/>
                  </a:moveTo>
                  <a:cubicBezTo>
                    <a:pt x="73161" y="254271"/>
                    <a:pt x="66142" y="261291"/>
                    <a:pt x="57484" y="261291"/>
                  </a:cubicBezTo>
                  <a:lnTo>
                    <a:pt x="31355" y="261291"/>
                  </a:lnTo>
                  <a:lnTo>
                    <a:pt x="31355" y="407613"/>
                  </a:lnTo>
                  <a:lnTo>
                    <a:pt x="57484" y="407613"/>
                  </a:lnTo>
                  <a:cubicBezTo>
                    <a:pt x="66142" y="407613"/>
                    <a:pt x="73161" y="414633"/>
                    <a:pt x="73161" y="423291"/>
                  </a:cubicBezTo>
                  <a:cubicBezTo>
                    <a:pt x="73161" y="431949"/>
                    <a:pt x="66142" y="438968"/>
                    <a:pt x="57484" y="438968"/>
                  </a:cubicBezTo>
                  <a:lnTo>
                    <a:pt x="31355" y="438968"/>
                  </a:lnTo>
                  <a:cubicBezTo>
                    <a:pt x="14038" y="438968"/>
                    <a:pt x="0" y="424930"/>
                    <a:pt x="0" y="407613"/>
                  </a:cubicBezTo>
                  <a:lnTo>
                    <a:pt x="0" y="261291"/>
                  </a:lnTo>
                  <a:cubicBezTo>
                    <a:pt x="0" y="243974"/>
                    <a:pt x="14038" y="229936"/>
                    <a:pt x="31355" y="229936"/>
                  </a:cubicBezTo>
                  <a:lnTo>
                    <a:pt x="57484" y="229936"/>
                  </a:lnTo>
                  <a:cubicBezTo>
                    <a:pt x="66142" y="229936"/>
                    <a:pt x="73161" y="236955"/>
                    <a:pt x="73161" y="245613"/>
                  </a:cubicBezTo>
                  <a:close/>
                  <a:moveTo>
                    <a:pt x="172452" y="261291"/>
                  </a:moveTo>
                  <a:cubicBezTo>
                    <a:pt x="163793" y="261291"/>
                    <a:pt x="156774" y="254271"/>
                    <a:pt x="156774" y="245613"/>
                  </a:cubicBezTo>
                  <a:cubicBezTo>
                    <a:pt x="156774" y="236955"/>
                    <a:pt x="163793" y="229936"/>
                    <a:pt x="172452" y="229936"/>
                  </a:cubicBezTo>
                  <a:lnTo>
                    <a:pt x="198581" y="229936"/>
                  </a:lnTo>
                  <a:cubicBezTo>
                    <a:pt x="215897" y="229936"/>
                    <a:pt x="229936" y="243974"/>
                    <a:pt x="229936" y="261291"/>
                  </a:cubicBezTo>
                  <a:lnTo>
                    <a:pt x="229936" y="407613"/>
                  </a:lnTo>
                  <a:cubicBezTo>
                    <a:pt x="229936" y="424930"/>
                    <a:pt x="215897" y="438968"/>
                    <a:pt x="198581" y="438968"/>
                  </a:cubicBezTo>
                  <a:lnTo>
                    <a:pt x="172452" y="438968"/>
                  </a:lnTo>
                  <a:cubicBezTo>
                    <a:pt x="163793" y="438968"/>
                    <a:pt x="156774" y="431949"/>
                    <a:pt x="156774" y="423291"/>
                  </a:cubicBezTo>
                  <a:cubicBezTo>
                    <a:pt x="156774" y="414633"/>
                    <a:pt x="163793" y="407613"/>
                    <a:pt x="172452" y="407613"/>
                  </a:cubicBezTo>
                  <a:lnTo>
                    <a:pt x="198581" y="407613"/>
                  </a:lnTo>
                  <a:lnTo>
                    <a:pt x="198581" y="261291"/>
                  </a:lnTo>
                  <a:lnTo>
                    <a:pt x="172452" y="261291"/>
                  </a:lnTo>
                  <a:close/>
                </a:path>
              </a:pathLst>
            </a:custGeom>
            <a:gradFill flip="none" rotWithShape="1">
              <a:gsLst>
                <a:gs pos="100000">
                  <a:srgbClr val="8EC8E8"/>
                </a:gs>
                <a:gs pos="0">
                  <a:srgbClr val="CD9AD0"/>
                </a:gs>
              </a:gsLst>
              <a:lin ang="13500000" scaled="1"/>
              <a:tileRect/>
            </a:gradFill>
            <a:ln w="206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descr="Summarize text, feedback, reports, QnA">
            <a:extLst>
              <a:ext uri="{FF2B5EF4-FFF2-40B4-BE49-F238E27FC236}">
                <a16:creationId xmlns:a16="http://schemas.microsoft.com/office/drawing/2014/main" id="{E103FCA7-F41B-FA41-0379-E9D23827E93E}"/>
              </a:ext>
            </a:extLst>
          </p:cNvPr>
          <p:cNvGrpSpPr/>
          <p:nvPr/>
        </p:nvGrpSpPr>
        <p:grpSpPr>
          <a:xfrm>
            <a:off x="6272397" y="5176507"/>
            <a:ext cx="2684546" cy="1298144"/>
            <a:chOff x="6089743" y="3643609"/>
            <a:chExt cx="2684546" cy="1298144"/>
          </a:xfrm>
        </p:grpSpPr>
        <p:sp>
          <p:nvSpPr>
            <p:cNvPr id="32" name="TextBox 31">
              <a:extLst>
                <a:ext uri="{FF2B5EF4-FFF2-40B4-BE49-F238E27FC236}">
                  <a16:creationId xmlns:a16="http://schemas.microsoft.com/office/drawing/2014/main" id="{AF08CEF0-A9E7-FBB5-D08A-2B9AE87E42C1}"/>
                </a:ext>
              </a:extLst>
            </p:cNvPr>
            <p:cNvSpPr txBox="1"/>
            <p:nvPr/>
          </p:nvSpPr>
          <p:spPr>
            <a:xfrm>
              <a:off x="6089743" y="4295422"/>
              <a:ext cx="2684546" cy="646331"/>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Summarize text, feedback, reports, QnA</a:t>
              </a:r>
            </a:p>
          </p:txBody>
        </p:sp>
        <p:sp>
          <p:nvSpPr>
            <p:cNvPr id="33" name="Graphic 25">
              <a:extLst>
                <a:ext uri="{FF2B5EF4-FFF2-40B4-BE49-F238E27FC236}">
                  <a16:creationId xmlns:a16="http://schemas.microsoft.com/office/drawing/2014/main" id="{2A65937B-3AC7-2BEE-DC2F-0993103421BF}"/>
                </a:ext>
              </a:extLst>
            </p:cNvPr>
            <p:cNvSpPr/>
            <p:nvPr/>
          </p:nvSpPr>
          <p:spPr>
            <a:xfrm>
              <a:off x="7230424" y="3643609"/>
              <a:ext cx="403184" cy="362866"/>
            </a:xfrm>
            <a:custGeom>
              <a:avLst/>
              <a:gdLst>
                <a:gd name="connsiteX0" fmla="*/ 123825 w 190500"/>
                <a:gd name="connsiteY0" fmla="*/ 171450 h 171450"/>
                <a:gd name="connsiteX1" fmla="*/ 142248 w 190500"/>
                <a:gd name="connsiteY1" fmla="*/ 156240 h 171450"/>
                <a:gd name="connsiteX2" fmla="*/ 146827 w 190500"/>
                <a:gd name="connsiteY2" fmla="*/ 133350 h 171450"/>
                <a:gd name="connsiteX3" fmla="*/ 173831 w 190500"/>
                <a:gd name="connsiteY3" fmla="*/ 133350 h 171450"/>
                <a:gd name="connsiteX4" fmla="*/ 190500 w 190500"/>
                <a:gd name="connsiteY4" fmla="*/ 116681 h 171450"/>
                <a:gd name="connsiteX5" fmla="*/ 190500 w 190500"/>
                <a:gd name="connsiteY5" fmla="*/ 59637 h 171450"/>
                <a:gd name="connsiteX6" fmla="*/ 169069 w 190500"/>
                <a:gd name="connsiteY6" fmla="*/ 38100 h 171450"/>
                <a:gd name="connsiteX7" fmla="*/ 169069 w 190500"/>
                <a:gd name="connsiteY7" fmla="*/ 38063 h 171450"/>
                <a:gd name="connsiteX8" fmla="*/ 119063 w 190500"/>
                <a:gd name="connsiteY8" fmla="*/ 38063 h 171450"/>
                <a:gd name="connsiteX9" fmla="*/ 119063 w 190500"/>
                <a:gd name="connsiteY9" fmla="*/ 21431 h 171450"/>
                <a:gd name="connsiteX10" fmla="*/ 97631 w 190500"/>
                <a:gd name="connsiteY10" fmla="*/ 0 h 171450"/>
                <a:gd name="connsiteX11" fmla="*/ 21431 w 190500"/>
                <a:gd name="connsiteY11" fmla="*/ 0 h 171450"/>
                <a:gd name="connsiteX12" fmla="*/ 0 w 190500"/>
                <a:gd name="connsiteY12" fmla="*/ 21431 h 171450"/>
                <a:gd name="connsiteX13" fmla="*/ 0 w 190500"/>
                <a:gd name="connsiteY13" fmla="*/ 140494 h 171450"/>
                <a:gd name="connsiteX14" fmla="*/ 30956 w 190500"/>
                <a:gd name="connsiteY14" fmla="*/ 171450 h 171450"/>
                <a:gd name="connsiteX15" fmla="*/ 123695 w 190500"/>
                <a:gd name="connsiteY15" fmla="*/ 171450 h 171450"/>
                <a:gd name="connsiteX16" fmla="*/ 123825 w 190500"/>
                <a:gd name="connsiteY16" fmla="*/ 171450 h 171450"/>
                <a:gd name="connsiteX17" fmla="*/ 147843 w 190500"/>
                <a:gd name="connsiteY17" fmla="*/ 55414 h 171450"/>
                <a:gd name="connsiteX18" fmla="*/ 128238 w 190500"/>
                <a:gd name="connsiteY18" fmla="*/ 153438 h 171450"/>
                <a:gd name="connsiteX19" fmla="*/ 123695 w 190500"/>
                <a:gd name="connsiteY19" fmla="*/ 157163 h 171450"/>
                <a:gd name="connsiteX20" fmla="*/ 119063 w 190500"/>
                <a:gd name="connsiteY20" fmla="*/ 152530 h 171450"/>
                <a:gd name="connsiteX21" fmla="*/ 119063 w 190500"/>
                <a:gd name="connsiteY21" fmla="*/ 52350 h 171450"/>
                <a:gd name="connsiteX22" fmla="*/ 148694 w 190500"/>
                <a:gd name="connsiteY22" fmla="*/ 52350 h 171450"/>
                <a:gd name="connsiteX23" fmla="*/ 147843 w 190500"/>
                <a:gd name="connsiteY23" fmla="*/ 55414 h 171450"/>
                <a:gd name="connsiteX24" fmla="*/ 35988 w 190500"/>
                <a:gd name="connsiteY24" fmla="*/ 52388 h 171450"/>
                <a:gd name="connsiteX25" fmla="*/ 28845 w 190500"/>
                <a:gd name="connsiteY25" fmla="*/ 45244 h 171450"/>
                <a:gd name="connsiteX26" fmla="*/ 35988 w 190500"/>
                <a:gd name="connsiteY26" fmla="*/ 38100 h 171450"/>
                <a:gd name="connsiteX27" fmla="*/ 43132 w 190500"/>
                <a:gd name="connsiteY27" fmla="*/ 45244 h 171450"/>
                <a:gd name="connsiteX28" fmla="*/ 35988 w 190500"/>
                <a:gd name="connsiteY28" fmla="*/ 52388 h 171450"/>
                <a:gd name="connsiteX29" fmla="*/ 28873 w 190500"/>
                <a:gd name="connsiteY29" fmla="*/ 121444 h 171450"/>
                <a:gd name="connsiteX30" fmla="*/ 36016 w 190500"/>
                <a:gd name="connsiteY30" fmla="*/ 114300 h 171450"/>
                <a:gd name="connsiteX31" fmla="*/ 83641 w 190500"/>
                <a:gd name="connsiteY31" fmla="*/ 114300 h 171450"/>
                <a:gd name="connsiteX32" fmla="*/ 90785 w 190500"/>
                <a:gd name="connsiteY32" fmla="*/ 121444 h 171450"/>
                <a:gd name="connsiteX33" fmla="*/ 83641 w 190500"/>
                <a:gd name="connsiteY33" fmla="*/ 128588 h 171450"/>
                <a:gd name="connsiteX34" fmla="*/ 36016 w 190500"/>
                <a:gd name="connsiteY34" fmla="*/ 128588 h 171450"/>
                <a:gd name="connsiteX35" fmla="*/ 28873 w 190500"/>
                <a:gd name="connsiteY35" fmla="*/ 121444 h 171450"/>
                <a:gd name="connsiteX36" fmla="*/ 36016 w 190500"/>
                <a:gd name="connsiteY36" fmla="*/ 76200 h 171450"/>
                <a:gd name="connsiteX37" fmla="*/ 83641 w 190500"/>
                <a:gd name="connsiteY37" fmla="*/ 76200 h 171450"/>
                <a:gd name="connsiteX38" fmla="*/ 90785 w 190500"/>
                <a:gd name="connsiteY38" fmla="*/ 83344 h 171450"/>
                <a:gd name="connsiteX39" fmla="*/ 83641 w 190500"/>
                <a:gd name="connsiteY39" fmla="*/ 90488 h 171450"/>
                <a:gd name="connsiteX40" fmla="*/ 36016 w 190500"/>
                <a:gd name="connsiteY40" fmla="*/ 90488 h 171450"/>
                <a:gd name="connsiteX41" fmla="*/ 28873 w 190500"/>
                <a:gd name="connsiteY41" fmla="*/ 83344 h 171450"/>
                <a:gd name="connsiteX42" fmla="*/ 36016 w 190500"/>
                <a:gd name="connsiteY42" fmla="*/ 7620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71450">
                  <a:moveTo>
                    <a:pt x="123825" y="171450"/>
                  </a:moveTo>
                  <a:cubicBezTo>
                    <a:pt x="132789" y="171389"/>
                    <a:pt x="140488" y="165042"/>
                    <a:pt x="142248" y="156240"/>
                  </a:cubicBezTo>
                  <a:lnTo>
                    <a:pt x="146827" y="133350"/>
                  </a:lnTo>
                  <a:lnTo>
                    <a:pt x="173831" y="133350"/>
                  </a:lnTo>
                  <a:cubicBezTo>
                    <a:pt x="183037" y="133350"/>
                    <a:pt x="190500" y="125887"/>
                    <a:pt x="190500" y="116681"/>
                  </a:cubicBezTo>
                  <a:lnTo>
                    <a:pt x="190500" y="59637"/>
                  </a:lnTo>
                  <a:cubicBezTo>
                    <a:pt x="190500" y="47778"/>
                    <a:pt x="180915" y="38157"/>
                    <a:pt x="169069" y="38100"/>
                  </a:cubicBezTo>
                  <a:lnTo>
                    <a:pt x="169069" y="38063"/>
                  </a:lnTo>
                  <a:lnTo>
                    <a:pt x="119063" y="38063"/>
                  </a:lnTo>
                  <a:lnTo>
                    <a:pt x="119063" y="21431"/>
                  </a:lnTo>
                  <a:cubicBezTo>
                    <a:pt x="119063" y="9595"/>
                    <a:pt x="109467" y="0"/>
                    <a:pt x="97631" y="0"/>
                  </a:cubicBezTo>
                  <a:lnTo>
                    <a:pt x="21431" y="0"/>
                  </a:lnTo>
                  <a:cubicBezTo>
                    <a:pt x="9595" y="0"/>
                    <a:pt x="0" y="9595"/>
                    <a:pt x="0" y="21431"/>
                  </a:cubicBezTo>
                  <a:lnTo>
                    <a:pt x="0" y="140494"/>
                  </a:lnTo>
                  <a:cubicBezTo>
                    <a:pt x="0" y="157590"/>
                    <a:pt x="13860" y="171450"/>
                    <a:pt x="30956" y="171450"/>
                  </a:cubicBezTo>
                  <a:lnTo>
                    <a:pt x="123695" y="171450"/>
                  </a:lnTo>
                  <a:lnTo>
                    <a:pt x="123825" y="171450"/>
                  </a:lnTo>
                  <a:close/>
                  <a:moveTo>
                    <a:pt x="147843" y="55414"/>
                  </a:moveTo>
                  <a:lnTo>
                    <a:pt x="128238" y="153438"/>
                  </a:lnTo>
                  <a:cubicBezTo>
                    <a:pt x="127806" y="155603"/>
                    <a:pt x="125904" y="157163"/>
                    <a:pt x="123695" y="157163"/>
                  </a:cubicBezTo>
                  <a:cubicBezTo>
                    <a:pt x="121137" y="157163"/>
                    <a:pt x="119063" y="155088"/>
                    <a:pt x="119063" y="152530"/>
                  </a:cubicBezTo>
                  <a:lnTo>
                    <a:pt x="119063" y="52350"/>
                  </a:lnTo>
                  <a:lnTo>
                    <a:pt x="148694" y="52350"/>
                  </a:lnTo>
                  <a:cubicBezTo>
                    <a:pt x="148339" y="53337"/>
                    <a:pt x="148054" y="54360"/>
                    <a:pt x="147843" y="55414"/>
                  </a:cubicBezTo>
                  <a:close/>
                  <a:moveTo>
                    <a:pt x="35988" y="52388"/>
                  </a:moveTo>
                  <a:cubicBezTo>
                    <a:pt x="32043" y="52388"/>
                    <a:pt x="28845" y="49189"/>
                    <a:pt x="28845" y="45244"/>
                  </a:cubicBezTo>
                  <a:cubicBezTo>
                    <a:pt x="28845" y="41298"/>
                    <a:pt x="32043" y="38100"/>
                    <a:pt x="35988" y="38100"/>
                  </a:cubicBezTo>
                  <a:cubicBezTo>
                    <a:pt x="39934" y="38100"/>
                    <a:pt x="43132" y="41298"/>
                    <a:pt x="43132" y="45244"/>
                  </a:cubicBezTo>
                  <a:cubicBezTo>
                    <a:pt x="43132" y="49189"/>
                    <a:pt x="39934" y="52388"/>
                    <a:pt x="35988" y="52388"/>
                  </a:cubicBezTo>
                  <a:close/>
                  <a:moveTo>
                    <a:pt x="28873" y="121444"/>
                  </a:moveTo>
                  <a:cubicBezTo>
                    <a:pt x="28873" y="117499"/>
                    <a:pt x="32071" y="114300"/>
                    <a:pt x="36016" y="114300"/>
                  </a:cubicBezTo>
                  <a:lnTo>
                    <a:pt x="83641" y="114300"/>
                  </a:lnTo>
                  <a:cubicBezTo>
                    <a:pt x="87587" y="114300"/>
                    <a:pt x="90785" y="117499"/>
                    <a:pt x="90785" y="121444"/>
                  </a:cubicBezTo>
                  <a:cubicBezTo>
                    <a:pt x="90785" y="125389"/>
                    <a:pt x="87587" y="128588"/>
                    <a:pt x="83641" y="128588"/>
                  </a:cubicBezTo>
                  <a:lnTo>
                    <a:pt x="36016" y="128588"/>
                  </a:lnTo>
                  <a:cubicBezTo>
                    <a:pt x="32071" y="128588"/>
                    <a:pt x="28873" y="125389"/>
                    <a:pt x="28873" y="121444"/>
                  </a:cubicBezTo>
                  <a:close/>
                  <a:moveTo>
                    <a:pt x="36016" y="76200"/>
                  </a:moveTo>
                  <a:lnTo>
                    <a:pt x="83641" y="76200"/>
                  </a:lnTo>
                  <a:cubicBezTo>
                    <a:pt x="87587" y="76200"/>
                    <a:pt x="90785" y="79399"/>
                    <a:pt x="90785" y="83344"/>
                  </a:cubicBezTo>
                  <a:cubicBezTo>
                    <a:pt x="90785" y="87289"/>
                    <a:pt x="87587" y="90488"/>
                    <a:pt x="83641" y="90488"/>
                  </a:cubicBezTo>
                  <a:lnTo>
                    <a:pt x="36016" y="90488"/>
                  </a:lnTo>
                  <a:cubicBezTo>
                    <a:pt x="32071" y="90488"/>
                    <a:pt x="28873" y="87289"/>
                    <a:pt x="28873" y="83344"/>
                  </a:cubicBezTo>
                  <a:cubicBezTo>
                    <a:pt x="28873" y="79399"/>
                    <a:pt x="32071" y="76200"/>
                    <a:pt x="36016" y="76200"/>
                  </a:cubicBezTo>
                  <a:close/>
                </a:path>
              </a:pathLst>
            </a:custGeom>
            <a:gradFill>
              <a:gsLst>
                <a:gs pos="100000">
                  <a:srgbClr val="8EC8E8"/>
                </a:gs>
                <a:gs pos="0">
                  <a:srgbClr val="CD9AD0"/>
                </a:gs>
              </a:gsLst>
              <a:lin ang="1350000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descr="Chat Bot and Virtual Agent scenarios">
            <a:extLst>
              <a:ext uri="{FF2B5EF4-FFF2-40B4-BE49-F238E27FC236}">
                <a16:creationId xmlns:a16="http://schemas.microsoft.com/office/drawing/2014/main" id="{E892E1B3-0342-9727-0C16-D24C283AC4E3}"/>
              </a:ext>
            </a:extLst>
          </p:cNvPr>
          <p:cNvGrpSpPr/>
          <p:nvPr/>
        </p:nvGrpSpPr>
        <p:grpSpPr>
          <a:xfrm>
            <a:off x="9166287" y="5197124"/>
            <a:ext cx="2440496" cy="1277527"/>
            <a:chOff x="8983633" y="3664226"/>
            <a:chExt cx="2440496" cy="1277527"/>
          </a:xfrm>
        </p:grpSpPr>
        <p:sp>
          <p:nvSpPr>
            <p:cNvPr id="35" name="TextBox 34">
              <a:extLst>
                <a:ext uri="{FF2B5EF4-FFF2-40B4-BE49-F238E27FC236}">
                  <a16:creationId xmlns:a16="http://schemas.microsoft.com/office/drawing/2014/main" id="{B6E26A34-727F-D5B1-F4FA-1C01D0FD0AF9}"/>
                </a:ext>
              </a:extLst>
            </p:cNvPr>
            <p:cNvSpPr txBox="1"/>
            <p:nvPr/>
          </p:nvSpPr>
          <p:spPr>
            <a:xfrm>
              <a:off x="8983633" y="4295422"/>
              <a:ext cx="244049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Chat bot and Virtual Agent scenarios</a:t>
              </a:r>
            </a:p>
          </p:txBody>
        </p:sp>
        <p:sp>
          <p:nvSpPr>
            <p:cNvPr id="36" name="Graphic 29">
              <a:extLst>
                <a:ext uri="{FF2B5EF4-FFF2-40B4-BE49-F238E27FC236}">
                  <a16:creationId xmlns:a16="http://schemas.microsoft.com/office/drawing/2014/main" id="{EADBDEBD-AAC7-4D42-D2CA-B85C5CE0A3F0}"/>
                </a:ext>
              </a:extLst>
            </p:cNvPr>
            <p:cNvSpPr/>
            <p:nvPr/>
          </p:nvSpPr>
          <p:spPr>
            <a:xfrm>
              <a:off x="10041009" y="3664226"/>
              <a:ext cx="325744" cy="407206"/>
            </a:xfrm>
            <a:custGeom>
              <a:avLst/>
              <a:gdLst>
                <a:gd name="connsiteX0" fmla="*/ 223974 w 260625"/>
                <a:gd name="connsiteY0" fmla="*/ 195466 h 325802"/>
                <a:gd name="connsiteX1" fmla="*/ 260626 w 260625"/>
                <a:gd name="connsiteY1" fmla="*/ 232117 h 325802"/>
                <a:gd name="connsiteX2" fmla="*/ 260626 w 260625"/>
                <a:gd name="connsiteY2" fmla="*/ 246861 h 325802"/>
                <a:gd name="connsiteX3" fmla="*/ 239330 w 260625"/>
                <a:gd name="connsiteY3" fmla="*/ 293210 h 325802"/>
                <a:gd name="connsiteX4" fmla="*/ 130260 w 260625"/>
                <a:gd name="connsiteY4" fmla="*/ 325802 h 325802"/>
                <a:gd name="connsiteX5" fmla="*/ 21262 w 260625"/>
                <a:gd name="connsiteY5" fmla="*/ 293218 h 325802"/>
                <a:gd name="connsiteX6" fmla="*/ 0 w 260625"/>
                <a:gd name="connsiteY6" fmla="*/ 246897 h 325802"/>
                <a:gd name="connsiteX7" fmla="*/ 0 w 260625"/>
                <a:gd name="connsiteY7" fmla="*/ 232117 h 325802"/>
                <a:gd name="connsiteX8" fmla="*/ 36652 w 260625"/>
                <a:gd name="connsiteY8" fmla="*/ 195466 h 325802"/>
                <a:gd name="connsiteX9" fmla="*/ 223974 w 260625"/>
                <a:gd name="connsiteY9" fmla="*/ 195466 h 325802"/>
                <a:gd name="connsiteX10" fmla="*/ 128606 w 260625"/>
                <a:gd name="connsiteY10" fmla="*/ 112 h 325802"/>
                <a:gd name="connsiteX11" fmla="*/ 130265 w 260625"/>
                <a:gd name="connsiteY11" fmla="*/ 0 h 325802"/>
                <a:gd name="connsiteX12" fmla="*/ 142370 w 260625"/>
                <a:gd name="connsiteY12" fmla="*/ 10559 h 325802"/>
                <a:gd name="connsiteX13" fmla="*/ 142482 w 260625"/>
                <a:gd name="connsiteY13" fmla="*/ 12217 h 325802"/>
                <a:gd name="connsiteX14" fmla="*/ 142469 w 260625"/>
                <a:gd name="connsiteY14" fmla="*/ 24418 h 325802"/>
                <a:gd name="connsiteX15" fmla="*/ 199491 w 260625"/>
                <a:gd name="connsiteY15" fmla="*/ 24426 h 325802"/>
                <a:gd name="connsiteX16" fmla="*/ 236142 w 260625"/>
                <a:gd name="connsiteY16" fmla="*/ 61078 h 325802"/>
                <a:gd name="connsiteX17" fmla="*/ 236142 w 260625"/>
                <a:gd name="connsiteY17" fmla="*/ 134456 h 325802"/>
                <a:gd name="connsiteX18" fmla="*/ 199491 w 260625"/>
                <a:gd name="connsiteY18" fmla="*/ 171108 h 325802"/>
                <a:gd name="connsiteX19" fmla="*/ 61028 w 260625"/>
                <a:gd name="connsiteY19" fmla="*/ 171108 h 325802"/>
                <a:gd name="connsiteX20" fmla="*/ 24377 w 260625"/>
                <a:gd name="connsiteY20" fmla="*/ 134456 h 325802"/>
                <a:gd name="connsiteX21" fmla="*/ 24377 w 260625"/>
                <a:gd name="connsiteY21" fmla="*/ 61078 h 325802"/>
                <a:gd name="connsiteX22" fmla="*/ 61028 w 260625"/>
                <a:gd name="connsiteY22" fmla="*/ 24426 h 325802"/>
                <a:gd name="connsiteX23" fmla="*/ 118034 w 260625"/>
                <a:gd name="connsiteY23" fmla="*/ 24418 h 325802"/>
                <a:gd name="connsiteX24" fmla="*/ 118047 w 260625"/>
                <a:gd name="connsiteY24" fmla="*/ 12217 h 325802"/>
                <a:gd name="connsiteX25" fmla="*/ 128606 w 260625"/>
                <a:gd name="connsiteY25" fmla="*/ 112 h 325802"/>
                <a:gd name="connsiteX26" fmla="*/ 130265 w 260625"/>
                <a:gd name="connsiteY26" fmla="*/ 0 h 325802"/>
                <a:gd name="connsiteX27" fmla="*/ 128606 w 260625"/>
                <a:gd name="connsiteY27" fmla="*/ 112 h 325802"/>
                <a:gd name="connsiteX28" fmla="*/ 93596 w 260625"/>
                <a:gd name="connsiteY28" fmla="*/ 73295 h 325802"/>
                <a:gd name="connsiteX29" fmla="*/ 73245 w 260625"/>
                <a:gd name="connsiteY29" fmla="*/ 93646 h 325802"/>
                <a:gd name="connsiteX30" fmla="*/ 93596 w 260625"/>
                <a:gd name="connsiteY30" fmla="*/ 113996 h 325802"/>
                <a:gd name="connsiteX31" fmla="*/ 113946 w 260625"/>
                <a:gd name="connsiteY31" fmla="*/ 93646 h 325802"/>
                <a:gd name="connsiteX32" fmla="*/ 93596 w 260625"/>
                <a:gd name="connsiteY32" fmla="*/ 73295 h 325802"/>
                <a:gd name="connsiteX33" fmla="*/ 166781 w 260625"/>
                <a:gd name="connsiteY33" fmla="*/ 73295 h 325802"/>
                <a:gd name="connsiteX34" fmla="*/ 146431 w 260625"/>
                <a:gd name="connsiteY34" fmla="*/ 93646 h 325802"/>
                <a:gd name="connsiteX35" fmla="*/ 166781 w 260625"/>
                <a:gd name="connsiteY35" fmla="*/ 113996 h 325802"/>
                <a:gd name="connsiteX36" fmla="*/ 187132 w 260625"/>
                <a:gd name="connsiteY36" fmla="*/ 93646 h 325802"/>
                <a:gd name="connsiteX37" fmla="*/ 166781 w 260625"/>
                <a:gd name="connsiteY37" fmla="*/ 73295 h 32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0625" h="325802">
                  <a:moveTo>
                    <a:pt x="223974" y="195466"/>
                  </a:moveTo>
                  <a:cubicBezTo>
                    <a:pt x="244217" y="195466"/>
                    <a:pt x="260626" y="211876"/>
                    <a:pt x="260626" y="232117"/>
                  </a:cubicBezTo>
                  <a:lnTo>
                    <a:pt x="260626" y="246861"/>
                  </a:lnTo>
                  <a:cubicBezTo>
                    <a:pt x="260626" y="264677"/>
                    <a:pt x="252849" y="281605"/>
                    <a:pt x="239330" y="293210"/>
                  </a:cubicBezTo>
                  <a:cubicBezTo>
                    <a:pt x="213830" y="315102"/>
                    <a:pt x="177337" y="325802"/>
                    <a:pt x="130260" y="325802"/>
                  </a:cubicBezTo>
                  <a:cubicBezTo>
                    <a:pt x="83190" y="325802"/>
                    <a:pt x="46721" y="315107"/>
                    <a:pt x="21262" y="293218"/>
                  </a:cubicBezTo>
                  <a:cubicBezTo>
                    <a:pt x="7764" y="281613"/>
                    <a:pt x="0" y="264698"/>
                    <a:pt x="0" y="246897"/>
                  </a:cubicBezTo>
                  <a:lnTo>
                    <a:pt x="0" y="232117"/>
                  </a:lnTo>
                  <a:cubicBezTo>
                    <a:pt x="0" y="211876"/>
                    <a:pt x="16410" y="195466"/>
                    <a:pt x="36652" y="195466"/>
                  </a:cubicBezTo>
                  <a:lnTo>
                    <a:pt x="223974" y="195466"/>
                  </a:lnTo>
                  <a:close/>
                  <a:moveTo>
                    <a:pt x="128606" y="112"/>
                  </a:moveTo>
                  <a:lnTo>
                    <a:pt x="130265" y="0"/>
                  </a:lnTo>
                  <a:cubicBezTo>
                    <a:pt x="136450" y="0"/>
                    <a:pt x="141562" y="4596"/>
                    <a:pt x="142370" y="10559"/>
                  </a:cubicBezTo>
                  <a:lnTo>
                    <a:pt x="142482" y="12217"/>
                  </a:lnTo>
                  <a:lnTo>
                    <a:pt x="142469" y="24418"/>
                  </a:lnTo>
                  <a:lnTo>
                    <a:pt x="199491" y="24426"/>
                  </a:lnTo>
                  <a:cubicBezTo>
                    <a:pt x="219732" y="24426"/>
                    <a:pt x="236142" y="40836"/>
                    <a:pt x="236142" y="61078"/>
                  </a:cubicBezTo>
                  <a:lnTo>
                    <a:pt x="236142" y="134456"/>
                  </a:lnTo>
                  <a:cubicBezTo>
                    <a:pt x="236142" y="154698"/>
                    <a:pt x="219732" y="171108"/>
                    <a:pt x="199491" y="171108"/>
                  </a:cubicBezTo>
                  <a:lnTo>
                    <a:pt x="61028" y="171108"/>
                  </a:lnTo>
                  <a:cubicBezTo>
                    <a:pt x="40786" y="171108"/>
                    <a:pt x="24377" y="154698"/>
                    <a:pt x="24377" y="134456"/>
                  </a:cubicBezTo>
                  <a:lnTo>
                    <a:pt x="24377" y="61078"/>
                  </a:lnTo>
                  <a:cubicBezTo>
                    <a:pt x="24377" y="40836"/>
                    <a:pt x="40786" y="24426"/>
                    <a:pt x="61028" y="24426"/>
                  </a:cubicBezTo>
                  <a:lnTo>
                    <a:pt x="118034" y="24418"/>
                  </a:lnTo>
                  <a:lnTo>
                    <a:pt x="118047" y="12217"/>
                  </a:lnTo>
                  <a:cubicBezTo>
                    <a:pt x="118047" y="6032"/>
                    <a:pt x="122643" y="921"/>
                    <a:pt x="128606" y="112"/>
                  </a:cubicBezTo>
                  <a:lnTo>
                    <a:pt x="130265" y="0"/>
                  </a:lnTo>
                  <a:lnTo>
                    <a:pt x="128606" y="112"/>
                  </a:lnTo>
                  <a:close/>
                  <a:moveTo>
                    <a:pt x="93596" y="73295"/>
                  </a:moveTo>
                  <a:cubicBezTo>
                    <a:pt x="82357" y="73295"/>
                    <a:pt x="73245" y="82406"/>
                    <a:pt x="73245" y="93646"/>
                  </a:cubicBezTo>
                  <a:cubicBezTo>
                    <a:pt x="73245" y="104885"/>
                    <a:pt x="82357" y="113996"/>
                    <a:pt x="93596" y="113996"/>
                  </a:cubicBezTo>
                  <a:cubicBezTo>
                    <a:pt x="104835" y="113996"/>
                    <a:pt x="113946" y="104885"/>
                    <a:pt x="113946" y="93646"/>
                  </a:cubicBezTo>
                  <a:cubicBezTo>
                    <a:pt x="113946" y="82406"/>
                    <a:pt x="104835" y="73295"/>
                    <a:pt x="93596" y="73295"/>
                  </a:cubicBezTo>
                  <a:close/>
                  <a:moveTo>
                    <a:pt x="166781" y="73295"/>
                  </a:moveTo>
                  <a:cubicBezTo>
                    <a:pt x="155541" y="73295"/>
                    <a:pt x="146431" y="82406"/>
                    <a:pt x="146431" y="93646"/>
                  </a:cubicBezTo>
                  <a:cubicBezTo>
                    <a:pt x="146431" y="104885"/>
                    <a:pt x="155541" y="113996"/>
                    <a:pt x="166781" y="113996"/>
                  </a:cubicBezTo>
                  <a:cubicBezTo>
                    <a:pt x="178021" y="113996"/>
                    <a:pt x="187132" y="104885"/>
                    <a:pt x="187132" y="93646"/>
                  </a:cubicBezTo>
                  <a:cubicBezTo>
                    <a:pt x="187132" y="82406"/>
                    <a:pt x="178021" y="73295"/>
                    <a:pt x="166781" y="73295"/>
                  </a:cubicBezTo>
                  <a:close/>
                </a:path>
              </a:pathLst>
            </a:custGeom>
            <a:gradFill>
              <a:gsLst>
                <a:gs pos="100000">
                  <a:srgbClr val="8EC8E8"/>
                </a:gs>
                <a:gs pos="0">
                  <a:srgbClr val="CD9AD0"/>
                </a:gs>
              </a:gsLst>
              <a:lin ang="13500000" scaled="1"/>
            </a:gradFill>
            <a:ln w="162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Title 16">
            <a:extLst>
              <a:ext uri="{FF2B5EF4-FFF2-40B4-BE49-F238E27FC236}">
                <a16:creationId xmlns:a16="http://schemas.microsoft.com/office/drawing/2014/main" id="{DB1A206A-5B79-73EB-3BF3-FA21803ABD75}"/>
              </a:ext>
            </a:extLst>
          </p:cNvPr>
          <p:cNvSpPr txBox="1">
            <a:spLocks/>
          </p:cNvSpPr>
          <p:nvPr/>
        </p:nvSpPr>
        <p:spPr bwMode="auto">
          <a:xfrm>
            <a:off x="2966098" y="3213396"/>
            <a:ext cx="6259804" cy="332399"/>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Segoe UI Semibold"/>
                <a:ea typeface="+mn-ea"/>
                <a:cs typeface="Segoe UI" pitchFamily="34" charset="0"/>
              </a:rPr>
              <a:t>Azure OpenAI Service</a:t>
            </a:r>
          </a:p>
        </p:txBody>
      </p:sp>
      <p:sp>
        <p:nvSpPr>
          <p:cNvPr id="38" name="Rectangle: Rounded Corners 37">
            <a:extLst>
              <a:ext uri="{FF2B5EF4-FFF2-40B4-BE49-F238E27FC236}">
                <a16:creationId xmlns:a16="http://schemas.microsoft.com/office/drawing/2014/main" id="{194B5929-7900-06B9-34C4-5F3731042AAD}"/>
              </a:ext>
              <a:ext uri="{C183D7F6-B498-43B3-948B-1728B52AA6E4}">
                <adec:decorative xmlns:adec="http://schemas.microsoft.com/office/drawing/2017/decorative" val="0"/>
              </a:ext>
            </a:extLst>
          </p:cNvPr>
          <p:cNvSpPr/>
          <p:nvPr/>
        </p:nvSpPr>
        <p:spPr bwMode="auto">
          <a:xfrm>
            <a:off x="9248010" y="381249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a:solidFill>
                  <a:srgbClr val="FFFFFF"/>
                </a:solidFill>
                <a:latin typeface="Segoe UI Semibold"/>
                <a:cs typeface="Segoe UI" pitchFamily="34" charset="0"/>
              </a:rPr>
              <a:t>Whisper</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9" name="Group 38" descr="Response&#10;We serve up smiles with every scoop!">
            <a:extLst>
              <a:ext uri="{FF2B5EF4-FFF2-40B4-BE49-F238E27FC236}">
                <a16:creationId xmlns:a16="http://schemas.microsoft.com/office/drawing/2014/main" id="{97C73AAC-7356-3923-6885-D8CE2D02DD7A}"/>
              </a:ext>
            </a:extLst>
          </p:cNvPr>
          <p:cNvGrpSpPr/>
          <p:nvPr/>
        </p:nvGrpSpPr>
        <p:grpSpPr>
          <a:xfrm>
            <a:off x="9248010" y="4306895"/>
            <a:ext cx="2177696" cy="494400"/>
            <a:chOff x="581593" y="3254043"/>
            <a:chExt cx="3635565" cy="885137"/>
          </a:xfrm>
        </p:grpSpPr>
        <p:sp>
          <p:nvSpPr>
            <p:cNvPr id="40" name="Rounded Rectangle 13">
              <a:extLst>
                <a:ext uri="{FF2B5EF4-FFF2-40B4-BE49-F238E27FC236}">
                  <a16:creationId xmlns:a16="http://schemas.microsoft.com/office/drawing/2014/main" id="{CD7A533A-07B1-A1B3-F3C0-34028B11FC47}"/>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Text Placeholder 4">
              <a:extLst>
                <a:ext uri="{FF2B5EF4-FFF2-40B4-BE49-F238E27FC236}">
                  <a16:creationId xmlns:a16="http://schemas.microsoft.com/office/drawing/2014/main" id="{ED304C08-989E-D455-48B6-EC15DCF4EC42}"/>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Translation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645209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grpId="1" nodeType="withEffect">
                                  <p:stCondLst>
                                    <p:cond delay="0"/>
                                  </p:stCondLst>
                                  <p:childTnLst>
                                    <p:animMotion origin="layout" path="M 0 -4.07407E-6 L 0 0.01806 " pathEditMode="relative" rAng="0" ptsTypes="AA">
                                      <p:cBhvr>
                                        <p:cTn id="9" dur="500" spd="-100000" fill="hold"/>
                                        <p:tgtEl>
                                          <p:spTgt spid="37"/>
                                        </p:tgtEl>
                                        <p:attrNameLst>
                                          <p:attrName>ppt_x</p:attrName>
                                          <p:attrName>ppt_y</p:attrName>
                                        </p:attrNameLst>
                                      </p:cBhvr>
                                      <p:rCtr x="0" y="90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46533C-551F-7525-D2E7-4607AD0BFD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30574" y="1203791"/>
            <a:ext cx="5518003" cy="5538516"/>
          </a:xfrm>
          <a:prstGeom prst="ellipse">
            <a:avLst/>
          </a:prstGeom>
          <a:noFill/>
          <a:extLst>
            <a:ext uri="{909E8E84-426E-40DD-AFC4-6F175D3DCCD1}">
              <a14:hiddenFill xmlns:a14="http://schemas.microsoft.com/office/drawing/2010/main">
                <a:solidFill>
                  <a:srgbClr val="FFFFFF"/>
                </a:solidFill>
              </a14:hiddenFill>
            </a:ext>
          </a:extLst>
        </p:spPr>
      </p:pic>
      <p:sp>
        <p:nvSpPr>
          <p:cNvPr id="12" name="Title 4">
            <a:extLst>
              <a:ext uri="{FF2B5EF4-FFF2-40B4-BE49-F238E27FC236}">
                <a16:creationId xmlns:a16="http://schemas.microsoft.com/office/drawing/2014/main" id="{386431DB-9D19-0CD2-5D52-FAFB1972772D}"/>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sz="3400" dirty="0">
                <a:solidFill>
                  <a:schemeClr val="tx1"/>
                </a:solidFill>
              </a:rPr>
              <a:t>OpenAI Generative AI powers Microsoft Copilots</a:t>
            </a:r>
          </a:p>
        </p:txBody>
      </p:sp>
    </p:spTree>
    <p:extLst>
      <p:ext uri="{BB962C8B-B14F-4D97-AF65-F5344CB8AC3E}">
        <p14:creationId xmlns:p14="http://schemas.microsoft.com/office/powerpoint/2010/main" val="106314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F79597F1-6243-A2E5-1230-22F598F42B13}"/>
              </a:ext>
              <a:ext uri="{C183D7F6-B498-43B3-948B-1728B52AA6E4}">
                <adec:decorative xmlns:adec="http://schemas.microsoft.com/office/drawing/2017/decorative" val="1"/>
              </a:ext>
            </a:extLst>
          </p:cNvPr>
          <p:cNvCxnSpPr>
            <a:cxnSpLocks/>
          </p:cNvCxnSpPr>
          <p:nvPr/>
        </p:nvCxnSpPr>
        <p:spPr>
          <a:xfrm>
            <a:off x="6987940"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265D8-E2E9-BBE9-5CC4-1A0587AA70EF}"/>
              </a:ext>
              <a:ext uri="{C183D7F6-B498-43B3-948B-1728B52AA6E4}">
                <adec:decorative xmlns:adec="http://schemas.microsoft.com/office/drawing/2017/decorative" val="1"/>
              </a:ext>
            </a:extLst>
          </p:cNvPr>
          <p:cNvCxnSpPr>
            <a:cxnSpLocks/>
          </p:cNvCxnSpPr>
          <p:nvPr/>
        </p:nvCxnSpPr>
        <p:spPr>
          <a:xfrm>
            <a:off x="1930386"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2556E7-1585-B7CE-E764-40F382780A92}"/>
              </a:ext>
              <a:ext uri="{C183D7F6-B498-43B3-948B-1728B52AA6E4}">
                <adec:decorative xmlns:adec="http://schemas.microsoft.com/office/drawing/2017/decorative" val="1"/>
              </a:ext>
            </a:extLst>
          </p:cNvPr>
          <p:cNvCxnSpPr>
            <a:cxnSpLocks/>
          </p:cNvCxnSpPr>
          <p:nvPr/>
        </p:nvCxnSpPr>
        <p:spPr>
          <a:xfrm>
            <a:off x="4375875" y="3148917"/>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36C02B-8F86-0200-341E-0838A7D92AA3}"/>
              </a:ext>
              <a:ext uri="{C183D7F6-B498-43B3-948B-1728B52AA6E4}">
                <adec:decorative xmlns:adec="http://schemas.microsoft.com/office/drawing/2017/decorative" val="1"/>
              </a:ext>
            </a:extLst>
          </p:cNvPr>
          <p:cNvCxnSpPr>
            <a:cxnSpLocks/>
          </p:cNvCxnSpPr>
          <p:nvPr/>
        </p:nvCxnSpPr>
        <p:spPr>
          <a:xfrm>
            <a:off x="10532126" y="3162061"/>
            <a:ext cx="0" cy="423614"/>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A4E588-146F-6AE6-77B0-BAA0A8AAAF2D}"/>
              </a:ext>
              <a:ext uri="{C183D7F6-B498-43B3-948B-1728B52AA6E4}">
                <adec:decorative xmlns:adec="http://schemas.microsoft.com/office/drawing/2017/decorative" val="1"/>
              </a:ext>
            </a:extLst>
          </p:cNvPr>
          <p:cNvCxnSpPr>
            <a:cxnSpLocks/>
          </p:cNvCxnSpPr>
          <p:nvPr/>
        </p:nvCxnSpPr>
        <p:spPr>
          <a:xfrm>
            <a:off x="3294661"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FD9BBD-50FF-966F-18BA-AB3D060C4125}"/>
              </a:ext>
              <a:ext uri="{C183D7F6-B498-43B3-948B-1728B52AA6E4}">
                <adec:decorative xmlns:adec="http://schemas.microsoft.com/office/drawing/2017/decorative" val="1"/>
              </a:ext>
            </a:extLst>
          </p:cNvPr>
          <p:cNvCxnSpPr>
            <a:cxnSpLocks/>
          </p:cNvCxnSpPr>
          <p:nvPr/>
        </p:nvCxnSpPr>
        <p:spPr>
          <a:xfrm>
            <a:off x="5107152"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530F05-E6F5-59CE-F559-C1B3CA62365D}"/>
              </a:ext>
              <a:ext uri="{C183D7F6-B498-43B3-948B-1728B52AA6E4}">
                <adec:decorative xmlns:adec="http://schemas.microsoft.com/office/drawing/2017/decorative" val="1"/>
              </a:ext>
            </a:extLst>
          </p:cNvPr>
          <p:cNvCxnSpPr>
            <a:cxnSpLocks/>
          </p:cNvCxnSpPr>
          <p:nvPr/>
        </p:nvCxnSpPr>
        <p:spPr>
          <a:xfrm>
            <a:off x="6633514" y="2387003"/>
            <a:ext cx="0" cy="745967"/>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9371883-3376-3DB5-BA20-874FDB4FFD56}"/>
              </a:ext>
              <a:ext uri="{C183D7F6-B498-43B3-948B-1728B52AA6E4}">
                <adec:decorative xmlns:adec="http://schemas.microsoft.com/office/drawing/2017/decorative" val="1"/>
              </a:ext>
            </a:extLst>
          </p:cNvPr>
          <p:cNvCxnSpPr>
            <a:cxnSpLocks/>
          </p:cNvCxnSpPr>
          <p:nvPr/>
        </p:nvCxnSpPr>
        <p:spPr>
          <a:xfrm>
            <a:off x="792460" y="1935118"/>
            <a:ext cx="0" cy="1213799"/>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588263" y="457200"/>
            <a:ext cx="11018520" cy="553998"/>
          </a:xfrm>
        </p:spPr>
        <p:txBody>
          <a:bodyPr/>
          <a:lstStyle/>
          <a:p>
            <a:r>
              <a:rPr lang="en-US" dirty="0"/>
              <a:t>Generative AI – Digital Transformation?</a:t>
            </a:r>
          </a:p>
        </p:txBody>
      </p:sp>
      <p:cxnSp>
        <p:nvCxnSpPr>
          <p:cNvPr id="7" name="Straight Connector 6">
            <a:extLst>
              <a:ext uri="{FF2B5EF4-FFF2-40B4-BE49-F238E27FC236}">
                <a16:creationId xmlns:a16="http://schemas.microsoft.com/office/drawing/2014/main" id="{65ED6B18-5E6F-0B8E-2E5D-926E37781140}"/>
              </a:ext>
              <a:ext uri="{C183D7F6-B498-43B3-948B-1728B52AA6E4}">
                <adec:decorative xmlns:adec="http://schemas.microsoft.com/office/drawing/2017/decorative" val="1"/>
              </a:ext>
            </a:extLst>
          </p:cNvPr>
          <p:cNvCxnSpPr>
            <a:cxnSpLocks/>
          </p:cNvCxnSpPr>
          <p:nvPr/>
        </p:nvCxnSpPr>
        <p:spPr>
          <a:xfrm flipH="1">
            <a:off x="340229" y="3148917"/>
            <a:ext cx="10809342" cy="0"/>
          </a:xfrm>
          <a:prstGeom prst="line">
            <a:avLst/>
          </a:prstGeom>
          <a:ln w="2540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5">
            <a:extLst>
              <a:ext uri="{FF2B5EF4-FFF2-40B4-BE49-F238E27FC236}">
                <a16:creationId xmlns:a16="http://schemas.microsoft.com/office/drawing/2014/main" id="{B4427404-598A-250F-AF8B-722269FD12A2}"/>
              </a:ext>
            </a:extLst>
          </p:cNvPr>
          <p:cNvSpPr txBox="1">
            <a:spLocks/>
          </p:cNvSpPr>
          <p:nvPr/>
        </p:nvSpPr>
        <p:spPr>
          <a:xfrm>
            <a:off x="-204637" y="150983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Internet</a:t>
            </a:r>
          </a:p>
        </p:txBody>
      </p:sp>
      <p:sp>
        <p:nvSpPr>
          <p:cNvPr id="16" name="Title 5">
            <a:extLst>
              <a:ext uri="{FF2B5EF4-FFF2-40B4-BE49-F238E27FC236}">
                <a16:creationId xmlns:a16="http://schemas.microsoft.com/office/drawing/2014/main" id="{36E4F9E5-C27F-E744-2BF3-C05308F12F48}"/>
              </a:ext>
            </a:extLst>
          </p:cNvPr>
          <p:cNvSpPr txBox="1">
            <a:spLocks/>
          </p:cNvSpPr>
          <p:nvPr/>
        </p:nvSpPr>
        <p:spPr>
          <a:xfrm>
            <a:off x="2297564" y="150983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Social Networking</a:t>
            </a:r>
          </a:p>
        </p:txBody>
      </p:sp>
      <p:sp>
        <p:nvSpPr>
          <p:cNvPr id="18" name="Title 5">
            <a:extLst>
              <a:ext uri="{FF2B5EF4-FFF2-40B4-BE49-F238E27FC236}">
                <a16:creationId xmlns:a16="http://schemas.microsoft.com/office/drawing/2014/main" id="{DF4F45CA-DC10-E893-3139-0A4154FA849B}"/>
              </a:ext>
            </a:extLst>
          </p:cNvPr>
          <p:cNvSpPr txBox="1">
            <a:spLocks/>
          </p:cNvSpPr>
          <p:nvPr/>
        </p:nvSpPr>
        <p:spPr>
          <a:xfrm>
            <a:off x="4110055" y="150983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itchFamily="34" charset="0"/>
              </a:rPr>
              <a:t>Public Cloud</a:t>
            </a:r>
          </a:p>
        </p:txBody>
      </p:sp>
      <p:sp>
        <p:nvSpPr>
          <p:cNvPr id="20" name="Title 5">
            <a:extLst>
              <a:ext uri="{FF2B5EF4-FFF2-40B4-BE49-F238E27FC236}">
                <a16:creationId xmlns:a16="http://schemas.microsoft.com/office/drawing/2014/main" id="{519E082F-46F5-E502-3449-3A0F5643B618}"/>
              </a:ext>
            </a:extLst>
          </p:cNvPr>
          <p:cNvSpPr txBox="1">
            <a:spLocks/>
          </p:cNvSpPr>
          <p:nvPr/>
        </p:nvSpPr>
        <p:spPr>
          <a:xfrm>
            <a:off x="5540723" y="1963755"/>
            <a:ext cx="2471713"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Cell Phone (Data &amp; Apps)</a:t>
            </a:r>
          </a:p>
        </p:txBody>
      </p:sp>
      <p:sp>
        <p:nvSpPr>
          <p:cNvPr id="26" name="Title 5">
            <a:extLst>
              <a:ext uri="{FF2B5EF4-FFF2-40B4-BE49-F238E27FC236}">
                <a16:creationId xmlns:a16="http://schemas.microsoft.com/office/drawing/2014/main" id="{2A3B2B94-1BFA-E307-7AA5-8809293D832F}"/>
              </a:ext>
            </a:extLst>
          </p:cNvPr>
          <p:cNvSpPr txBox="1">
            <a:spLocks/>
          </p:cNvSpPr>
          <p:nvPr/>
        </p:nvSpPr>
        <p:spPr>
          <a:xfrm>
            <a:off x="933289" y="362569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2000</a:t>
            </a:r>
          </a:p>
        </p:txBody>
      </p:sp>
      <p:sp>
        <p:nvSpPr>
          <p:cNvPr id="28" name="Title 5">
            <a:extLst>
              <a:ext uri="{FF2B5EF4-FFF2-40B4-BE49-F238E27FC236}">
                <a16:creationId xmlns:a16="http://schemas.microsoft.com/office/drawing/2014/main" id="{4D72B080-FDC0-CB99-E32F-6C6E3AE368F6}"/>
              </a:ext>
            </a:extLst>
          </p:cNvPr>
          <p:cNvSpPr txBox="1">
            <a:spLocks/>
          </p:cNvSpPr>
          <p:nvPr/>
        </p:nvSpPr>
        <p:spPr>
          <a:xfrm>
            <a:off x="3378778" y="3605566"/>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2005</a:t>
            </a:r>
          </a:p>
        </p:txBody>
      </p:sp>
      <p:sp>
        <p:nvSpPr>
          <p:cNvPr id="29" name="Title 5">
            <a:extLst>
              <a:ext uri="{FF2B5EF4-FFF2-40B4-BE49-F238E27FC236}">
                <a16:creationId xmlns:a16="http://schemas.microsoft.com/office/drawing/2014/main" id="{BEE0E6F6-2900-2A82-9BF3-8BDB0E8EB01E}"/>
              </a:ext>
            </a:extLst>
          </p:cNvPr>
          <p:cNvSpPr txBox="1">
            <a:spLocks/>
          </p:cNvSpPr>
          <p:nvPr/>
        </p:nvSpPr>
        <p:spPr>
          <a:xfrm>
            <a:off x="5990843" y="3625695"/>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2010</a:t>
            </a:r>
          </a:p>
        </p:txBody>
      </p:sp>
      <p:sp>
        <p:nvSpPr>
          <p:cNvPr id="33" name="Title 5">
            <a:extLst>
              <a:ext uri="{FF2B5EF4-FFF2-40B4-BE49-F238E27FC236}">
                <a16:creationId xmlns:a16="http://schemas.microsoft.com/office/drawing/2014/main" id="{146AF2F5-68EA-7B59-ACDC-07DEBB71EB8D}"/>
              </a:ext>
            </a:extLst>
          </p:cNvPr>
          <p:cNvSpPr txBox="1">
            <a:spLocks/>
          </p:cNvSpPr>
          <p:nvPr/>
        </p:nvSpPr>
        <p:spPr>
          <a:xfrm>
            <a:off x="9535029" y="3638839"/>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2020</a:t>
            </a:r>
          </a:p>
        </p:txBody>
      </p:sp>
      <p:sp>
        <p:nvSpPr>
          <p:cNvPr id="34" name="Down Arrow 33">
            <a:extLst>
              <a:ext uri="{FF2B5EF4-FFF2-40B4-BE49-F238E27FC236}">
                <a16:creationId xmlns:a16="http://schemas.microsoft.com/office/drawing/2014/main" id="{7B1343E8-E581-0921-4653-CAFE8E039E4A}"/>
              </a:ext>
            </a:extLst>
          </p:cNvPr>
          <p:cNvSpPr/>
          <p:nvPr/>
        </p:nvSpPr>
        <p:spPr bwMode="auto">
          <a:xfrm>
            <a:off x="10830602" y="2101335"/>
            <a:ext cx="318969" cy="850605"/>
          </a:xfrm>
          <a:prstGeom prst="downArrow">
            <a:avLst/>
          </a:prstGeom>
          <a:solidFill>
            <a:srgbClr val="E94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85E44ED1-D3F0-365D-E274-D7F4FD39AA3E}"/>
              </a:ext>
            </a:extLst>
          </p:cNvPr>
          <p:cNvSpPr txBox="1"/>
          <p:nvPr/>
        </p:nvSpPr>
        <p:spPr>
          <a:xfrm>
            <a:off x="1718319" y="4530095"/>
            <a:ext cx="7644808" cy="1200329"/>
          </a:xfrm>
          <a:prstGeom prst="rect">
            <a:avLst/>
          </a:prstGeom>
          <a:noFill/>
        </p:spPr>
        <p:txBody>
          <a:bodyPr wrap="square">
            <a:spAutoFit/>
          </a:bodyPr>
          <a:lstStyle/>
          <a:p>
            <a:r>
              <a:rPr lang="en-US" sz="1800" b="0" i="0">
                <a:solidFill>
                  <a:srgbClr val="D1D5DB"/>
                </a:solidFill>
                <a:effectLst/>
                <a:latin typeface="Segoe UI" panose="020B0502040204020203" pitchFamily="34" charset="0"/>
              </a:rPr>
              <a:t>Generative AI's disruptive potential is vast, akin to the </a:t>
            </a:r>
            <a:r>
              <a:rPr lang="en-US" sz="1800" b="1" i="0">
                <a:solidFill>
                  <a:srgbClr val="D1D5DB"/>
                </a:solidFill>
                <a:effectLst/>
                <a:latin typeface="Segoe UI" panose="020B0502040204020203" pitchFamily="34" charset="0"/>
              </a:rPr>
              <a:t>internet, public cloud, social networking and cell phones</a:t>
            </a:r>
            <a:r>
              <a:rPr lang="en-US" sz="1800" b="0" i="0">
                <a:solidFill>
                  <a:srgbClr val="D1D5DB"/>
                </a:solidFill>
                <a:effectLst/>
                <a:latin typeface="Segoe UI" panose="020B0502040204020203" pitchFamily="34" charset="0"/>
              </a:rPr>
              <a:t>. While </a:t>
            </a:r>
            <a:r>
              <a:rPr lang="en-US" sz="1800" b="1" i="0">
                <a:solidFill>
                  <a:srgbClr val="D1D5DB"/>
                </a:solidFill>
                <a:effectLst/>
                <a:latin typeface="Segoe UI" panose="020B0502040204020203" pitchFamily="34" charset="0"/>
              </a:rPr>
              <a:t>blockchain, 5G, and IoT </a:t>
            </a:r>
            <a:r>
              <a:rPr lang="en-US" sz="1800" b="0" i="0">
                <a:solidFill>
                  <a:srgbClr val="D1D5DB"/>
                </a:solidFill>
                <a:effectLst/>
                <a:latin typeface="Segoe UI" panose="020B0502040204020203" pitchFamily="34" charset="0"/>
              </a:rPr>
              <a:t>impacted specific areas, their reach has been more niche in digital transformation</a:t>
            </a:r>
            <a:endParaRPr lang="en-US"/>
          </a:p>
        </p:txBody>
      </p:sp>
      <p:sp>
        <p:nvSpPr>
          <p:cNvPr id="2" name="Title 5">
            <a:extLst>
              <a:ext uri="{FF2B5EF4-FFF2-40B4-BE49-F238E27FC236}">
                <a16:creationId xmlns:a16="http://schemas.microsoft.com/office/drawing/2014/main" id="{C6B81E2E-C164-EBDF-8BF1-F47A2327B9C1}"/>
              </a:ext>
            </a:extLst>
          </p:cNvPr>
          <p:cNvSpPr txBox="1">
            <a:spLocks/>
          </p:cNvSpPr>
          <p:nvPr/>
        </p:nvSpPr>
        <p:spPr>
          <a:xfrm>
            <a:off x="9992989" y="1722229"/>
            <a:ext cx="1994194" cy="364257"/>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E946FF"/>
                </a:solidFill>
                <a:effectLst/>
                <a:uLnTx/>
                <a:uFillTx/>
                <a:latin typeface="Segoe UI"/>
                <a:ea typeface="+mn-ea"/>
                <a:cs typeface="Segoe UI" pitchFamily="34" charset="0"/>
              </a:rPr>
              <a:t>We are here</a:t>
            </a:r>
          </a:p>
        </p:txBody>
      </p:sp>
    </p:spTree>
    <p:extLst>
      <p:ext uri="{BB962C8B-B14F-4D97-AF65-F5344CB8AC3E}">
        <p14:creationId xmlns:p14="http://schemas.microsoft.com/office/powerpoint/2010/main" val="2092532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588263" y="457200"/>
            <a:ext cx="11018520" cy="553998"/>
          </a:xfrm>
        </p:spPr>
        <p:txBody>
          <a:bodyPr/>
          <a:lstStyle/>
          <a:p>
            <a:r>
              <a:rPr lang="en-US"/>
              <a:t>Generative AI – Business Risk or Opportunity</a:t>
            </a:r>
          </a:p>
        </p:txBody>
      </p:sp>
      <p:pic>
        <p:nvPicPr>
          <p:cNvPr id="27" name="Picture 26" descr="Artificial Intelligence outline">
            <a:extLst>
              <a:ext uri="{FF2B5EF4-FFF2-40B4-BE49-F238E27FC236}">
                <a16:creationId xmlns:a16="http://schemas.microsoft.com/office/drawing/2014/main" id="{87C83AE9-3376-D512-6423-4ADD563E866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908884" y="1259389"/>
            <a:ext cx="748524" cy="748524"/>
          </a:xfrm>
          <a:prstGeom prst="rect">
            <a:avLst/>
          </a:prstGeom>
          <a:effectLst>
            <a:outerShdw blurRad="50800" dist="50800" dir="5400000" algn="t" rotWithShape="0">
              <a:prstClr val="black">
                <a:alpha val="30127"/>
              </a:prstClr>
            </a:outerShdw>
          </a:effectLst>
        </p:spPr>
      </p:pic>
      <p:sp>
        <p:nvSpPr>
          <p:cNvPr id="32" name="Title 5">
            <a:extLst>
              <a:ext uri="{FF2B5EF4-FFF2-40B4-BE49-F238E27FC236}">
                <a16:creationId xmlns:a16="http://schemas.microsoft.com/office/drawing/2014/main" id="{66248A6D-A14C-778A-CF7D-2B348315FEB3}"/>
              </a:ext>
            </a:extLst>
          </p:cNvPr>
          <p:cNvSpPr txBox="1">
            <a:spLocks/>
          </p:cNvSpPr>
          <p:nvPr/>
        </p:nvSpPr>
        <p:spPr>
          <a:xfrm>
            <a:off x="802167"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If not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fully committed </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to Generative AI, recommend a management consulting engagement to understand the business risk</a:t>
            </a:r>
            <a:r>
              <a:rPr lang="en-US" sz="1600" spc="0">
                <a:solidFill>
                  <a:srgbClr val="FFFFFF"/>
                </a:solidFill>
                <a:latin typeface="Segoe UI"/>
              </a:rPr>
              <a:t> or opportunity</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 in passing on potentially generational disruptive technology and quantifying the business risk or opportunity</a:t>
            </a:r>
          </a:p>
        </p:txBody>
      </p:sp>
      <p:cxnSp>
        <p:nvCxnSpPr>
          <p:cNvPr id="49" name="Straight Connector 48">
            <a:extLst>
              <a:ext uri="{FF2B5EF4-FFF2-40B4-BE49-F238E27FC236}">
                <a16:creationId xmlns:a16="http://schemas.microsoft.com/office/drawing/2014/main" id="{ED4BB4BD-1BB9-41B4-DAC9-CDD428686C28}"/>
              </a:ext>
              <a:ext uri="{C183D7F6-B498-43B3-948B-1728B52AA6E4}">
                <adec:decorative xmlns:adec="http://schemas.microsoft.com/office/drawing/2017/decorative" val="1"/>
              </a:ext>
            </a:extLst>
          </p:cNvPr>
          <p:cNvCxnSpPr>
            <a:cxnSpLocks/>
          </p:cNvCxnSpPr>
          <p:nvPr/>
        </p:nvCxnSpPr>
        <p:spPr>
          <a:xfrm>
            <a:off x="4184257" y="2342707"/>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3" name="Picture 52" descr="Statistics with solid fill">
            <a:extLst>
              <a:ext uri="{FF2B5EF4-FFF2-40B4-BE49-F238E27FC236}">
                <a16:creationId xmlns:a16="http://schemas.microsoft.com/office/drawing/2014/main" id="{894653F2-7A4F-BE43-1BC1-353FB51948B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672985" y="1221270"/>
            <a:ext cx="824763" cy="824763"/>
          </a:xfrm>
          <a:prstGeom prst="rect">
            <a:avLst/>
          </a:prstGeom>
          <a:effectLst>
            <a:outerShdw blurRad="50800" dist="50800" dir="5400000" algn="t" rotWithShape="0">
              <a:prstClr val="black">
                <a:alpha val="30127"/>
              </a:prstClr>
            </a:outerShdw>
          </a:effectLst>
        </p:spPr>
      </p:pic>
      <p:sp>
        <p:nvSpPr>
          <p:cNvPr id="56" name="Title 5">
            <a:extLst>
              <a:ext uri="{FF2B5EF4-FFF2-40B4-BE49-F238E27FC236}">
                <a16:creationId xmlns:a16="http://schemas.microsoft.com/office/drawing/2014/main" id="{5CC5407C-5A76-FA5C-3120-2BAF066A5EB8}"/>
              </a:ext>
            </a:extLst>
          </p:cNvPr>
          <p:cNvSpPr txBox="1">
            <a:spLocks/>
          </p:cNvSpPr>
          <p:nvPr/>
        </p:nvSpPr>
        <p:spPr>
          <a:xfrm>
            <a:off x="4604389"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Ideal for customers that want to </a:t>
            </a: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measure the risk or opportunity </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in their industry based on historical data of disruption. </a:t>
            </a:r>
            <a:r>
              <a:rPr lang="en-US" sz="1600" spc="0">
                <a:solidFill>
                  <a:srgbClr val="FFFFFF"/>
                </a:solidFill>
                <a:latin typeface="Segoe UI"/>
              </a:rPr>
              <a:t>Companies &amp; industries have been truly transformed with the internet, cell phones, cloud etc. over the last ~30 years</a:t>
            </a: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cxnSp>
        <p:nvCxnSpPr>
          <p:cNvPr id="62" name="Straight Connector 61">
            <a:extLst>
              <a:ext uri="{FF2B5EF4-FFF2-40B4-BE49-F238E27FC236}">
                <a16:creationId xmlns:a16="http://schemas.microsoft.com/office/drawing/2014/main" id="{A4AAA300-B3CF-C38B-606C-16F9F0ED930D}"/>
              </a:ext>
              <a:ext uri="{C183D7F6-B498-43B3-948B-1728B52AA6E4}">
                <adec:decorative xmlns:adec="http://schemas.microsoft.com/office/drawing/2017/decorative" val="1"/>
              </a:ext>
            </a:extLst>
          </p:cNvPr>
          <p:cNvCxnSpPr>
            <a:cxnSpLocks/>
          </p:cNvCxnSpPr>
          <p:nvPr/>
        </p:nvCxnSpPr>
        <p:spPr>
          <a:xfrm>
            <a:off x="7986479" y="2342707"/>
            <a:ext cx="0" cy="1901371"/>
          </a:xfrm>
          <a:prstGeom prst="line">
            <a:avLst/>
          </a:prstGeom>
          <a:ln w="6350">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4" name="Picture 63" descr="Coins outline">
            <a:extLst>
              <a:ext uri="{FF2B5EF4-FFF2-40B4-BE49-F238E27FC236}">
                <a16:creationId xmlns:a16="http://schemas.microsoft.com/office/drawing/2014/main" id="{8FC10647-D8CF-CF60-DA8C-551C1BDCF34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421880" y="1167944"/>
            <a:ext cx="931417" cy="931417"/>
          </a:xfrm>
          <a:prstGeom prst="rect">
            <a:avLst/>
          </a:prstGeom>
          <a:effectLst>
            <a:outerShdw blurRad="50800" dist="50800" dir="5400000" algn="t" rotWithShape="0">
              <a:prstClr val="black">
                <a:alpha val="30127"/>
              </a:prstClr>
            </a:outerShdw>
          </a:effectLst>
        </p:spPr>
      </p:pic>
      <p:sp>
        <p:nvSpPr>
          <p:cNvPr id="65" name="Title 5">
            <a:extLst>
              <a:ext uri="{FF2B5EF4-FFF2-40B4-BE49-F238E27FC236}">
                <a16:creationId xmlns:a16="http://schemas.microsoft.com/office/drawing/2014/main" id="{AE4B31AA-B169-16FC-1E8B-44601135749C}"/>
              </a:ext>
            </a:extLst>
          </p:cNvPr>
          <p:cNvSpPr txBox="1">
            <a:spLocks/>
          </p:cNvSpPr>
          <p:nvPr/>
        </p:nvSpPr>
        <p:spPr>
          <a:xfrm>
            <a:off x="8406610" y="2261898"/>
            <a:ext cx="2961958" cy="1982180"/>
          </a:xfrm>
          <a:prstGeom prst="rect">
            <a:avLst/>
          </a:prstGeom>
        </p:spPr>
        <p:txBody>
          <a:bodyPr lIns="0" tIns="0" rIns="0" bIns="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a:ea typeface="+mn-ea"/>
                <a:cs typeface="Segoe UI" pitchFamily="34" charset="0"/>
              </a:rPr>
              <a:t>Optimize</a:t>
            </a:r>
            <a:r>
              <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rPr>
              <a:t> your innovation budget and investment cases in Generative AI, calibrated with a comprehensive quantified business risk (opportunity) plan.</a:t>
            </a:r>
          </a:p>
        </p:txBody>
      </p:sp>
      <p:sp>
        <p:nvSpPr>
          <p:cNvPr id="3" name="TextBox 2">
            <a:extLst>
              <a:ext uri="{FF2B5EF4-FFF2-40B4-BE49-F238E27FC236}">
                <a16:creationId xmlns:a16="http://schemas.microsoft.com/office/drawing/2014/main" id="{5D3F6434-21CD-F46B-6526-0C89B8B2E2E3}"/>
              </a:ext>
            </a:extLst>
          </p:cNvPr>
          <p:cNvSpPr txBox="1"/>
          <p:nvPr/>
        </p:nvSpPr>
        <p:spPr>
          <a:xfrm>
            <a:off x="251302" y="4764861"/>
            <a:ext cx="10562005" cy="635559"/>
          </a:xfrm>
          <a:prstGeom prst="rect">
            <a:avLst/>
          </a:prstGeom>
          <a:noFill/>
        </p:spPr>
        <p:txBody>
          <a:bodyPr wrap="square">
            <a:spAutoFit/>
          </a:bodyPr>
          <a:lstStyle/>
          <a:p>
            <a:r>
              <a:rPr lang="en-US"/>
              <a:t>Microsoft AI Business Impact Page: </a:t>
            </a:r>
            <a:r>
              <a:rPr lang="en-US">
                <a:hlinkClick r:id="rId8"/>
              </a:rPr>
              <a:t>https://www.microsoft.com/en-us/ai/ai-business-value-and-benefits</a:t>
            </a:r>
            <a:endParaRPr lang="en-US"/>
          </a:p>
          <a:p>
            <a:r>
              <a:rPr lang="en-US"/>
              <a:t>IDC AI Study: </a:t>
            </a:r>
            <a:r>
              <a:rPr lang="en-US">
                <a:hlinkClick r:id="rId9"/>
              </a:rPr>
              <a:t>New study validates the business value and opportunity of AI - The Official Microsoft Blog</a:t>
            </a:r>
            <a:r>
              <a:rPr lang="en-US"/>
              <a:t> </a:t>
            </a:r>
          </a:p>
        </p:txBody>
      </p:sp>
      <p:sp>
        <p:nvSpPr>
          <p:cNvPr id="6" name="TextBox 5">
            <a:extLst>
              <a:ext uri="{FF2B5EF4-FFF2-40B4-BE49-F238E27FC236}">
                <a16:creationId xmlns:a16="http://schemas.microsoft.com/office/drawing/2014/main" id="{532A5AFE-FE83-AA8C-8585-EDB53E304D12}"/>
              </a:ext>
            </a:extLst>
          </p:cNvPr>
          <p:cNvSpPr txBox="1"/>
          <p:nvPr/>
        </p:nvSpPr>
        <p:spPr>
          <a:xfrm>
            <a:off x="672019" y="5494778"/>
            <a:ext cx="9215569" cy="1178784"/>
          </a:xfrm>
          <a:prstGeom prst="rect">
            <a:avLst/>
          </a:prstGeom>
          <a:noFill/>
        </p:spPr>
        <p:txBody>
          <a:bodyPr wrap="square">
            <a:spAutoFit/>
          </a:bodyPr>
          <a:lstStyle/>
          <a:p>
            <a:pPr algn="l">
              <a:buFont typeface="Arial" panose="020B0604020202020204" pitchFamily="34" charset="0"/>
              <a:buChar char="•"/>
            </a:pPr>
            <a:r>
              <a:rPr lang="en-US" i="0" dirty="0">
                <a:effectLst/>
                <a:latin typeface="Segoe UI" panose="020B0502040204020203" pitchFamily="34" charset="0"/>
              </a:rPr>
              <a:t>71% of respondents say their companies are already using AI </a:t>
            </a:r>
          </a:p>
          <a:p>
            <a:pPr algn="l">
              <a:buFont typeface="Arial" panose="020B0604020202020204" pitchFamily="34" charset="0"/>
              <a:buChar char="•"/>
            </a:pPr>
            <a:r>
              <a:rPr lang="en-US" i="0" dirty="0">
                <a:effectLst/>
                <a:latin typeface="Segoe UI" panose="020B0502040204020203" pitchFamily="34" charset="0"/>
              </a:rPr>
              <a:t>Organizations are realizing a return on their AI investments within 14 months </a:t>
            </a:r>
          </a:p>
          <a:p>
            <a:pPr algn="l">
              <a:buFont typeface="Arial" panose="020B0604020202020204" pitchFamily="34" charset="0"/>
              <a:buChar char="•"/>
            </a:pPr>
            <a:r>
              <a:rPr lang="en-US" i="0" dirty="0">
                <a:effectLst/>
                <a:latin typeface="Segoe UI" panose="020B0502040204020203" pitchFamily="34" charset="0"/>
              </a:rPr>
              <a:t>For every $1 a company invests in AI, it is realizing an average return of $3.5X</a:t>
            </a:r>
          </a:p>
          <a:p>
            <a:pPr algn="l">
              <a:buFont typeface="Arial" panose="020B0604020202020204" pitchFamily="34" charset="0"/>
              <a:buChar char="•"/>
            </a:pPr>
            <a:r>
              <a:rPr lang="en-US" i="0" dirty="0">
                <a:effectLst/>
                <a:latin typeface="Segoe UI" panose="020B0502040204020203" pitchFamily="34" charset="0"/>
              </a:rPr>
              <a:t>M365 Copilot increases productivity ~10 hours/month </a:t>
            </a:r>
          </a:p>
        </p:txBody>
      </p:sp>
    </p:spTree>
    <p:extLst>
      <p:ext uri="{BB962C8B-B14F-4D97-AF65-F5344CB8AC3E}">
        <p14:creationId xmlns:p14="http://schemas.microsoft.com/office/powerpoint/2010/main" val="1845876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D5DB1C6B-6778-5C55-555D-6033C5B8E138}"/>
              </a:ext>
            </a:extLst>
          </p:cNvPr>
          <p:cNvSpPr txBox="1">
            <a:spLocks/>
          </p:cNvSpPr>
          <p:nvPr/>
        </p:nvSpPr>
        <p:spPr>
          <a:xfrm>
            <a:off x="2729333" y="2640102"/>
            <a:ext cx="6439381" cy="1231106"/>
          </a:xfrm>
          <a:prstGeom prst="rect">
            <a:avLst/>
          </a:prstGeom>
          <a:noFill/>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4000" b="0" kern="1200" cap="none" spc="-50" baseline="0">
                <a:ln w="3175">
                  <a:noFill/>
                </a:ln>
                <a:gradFill flip="none" rotWithShape="1">
                  <a:gsLst>
                    <a:gs pos="20000">
                      <a:schemeClr val="bg2">
                        <a:lumMod val="40000"/>
                        <a:lumOff val="60000"/>
                      </a:schemeClr>
                    </a:gs>
                    <a:gs pos="100000">
                      <a:schemeClr val="accent2">
                        <a:lumMod val="40000"/>
                        <a:lumOff val="60000"/>
                      </a:schemeClr>
                    </a:gs>
                  </a:gsLst>
                  <a:lin ang="0" scaled="1"/>
                  <a:tileRect/>
                </a:gradFill>
                <a:effectLst/>
                <a:latin typeface="+mj-lt"/>
                <a:ea typeface="+mn-ea"/>
                <a:cs typeface="Segoe UI" panose="020B0502040204020203" pitchFamily="34" charset="0"/>
              </a:defRPr>
            </a:lvl1pPr>
          </a:lstStyle>
          <a:p>
            <a:r>
              <a:rPr lang="en-US" spc="0"/>
              <a:t>Generative AI on Azure -</a:t>
            </a:r>
          </a:p>
          <a:p>
            <a:r>
              <a:rPr lang="en-US" spc="0"/>
              <a:t>Due Diligence</a:t>
            </a:r>
          </a:p>
        </p:txBody>
      </p:sp>
      <p:sp>
        <p:nvSpPr>
          <p:cNvPr id="2" name="Title 3">
            <a:extLst>
              <a:ext uri="{FF2B5EF4-FFF2-40B4-BE49-F238E27FC236}">
                <a16:creationId xmlns:a16="http://schemas.microsoft.com/office/drawing/2014/main" id="{1E60D65C-B646-4875-82F8-D7827DC58A51}"/>
              </a:ext>
            </a:extLst>
          </p:cNvPr>
          <p:cNvSpPr>
            <a:spLocks noGrp="1"/>
          </p:cNvSpPr>
          <p:nvPr>
            <p:ph type="title"/>
          </p:nvPr>
        </p:nvSpPr>
        <p:spPr>
          <a:xfrm>
            <a:off x="1893576" y="6041998"/>
            <a:ext cx="8110894" cy="307777"/>
          </a:xfrm>
        </p:spPr>
        <p:txBody>
          <a:bodyPr/>
          <a:lstStyle/>
          <a:p>
            <a:pPr algn="ctr"/>
            <a:r>
              <a:rPr lang="en-US" sz="2000" b="1" dirty="0">
                <a:solidFill>
                  <a:schemeClr val="accent5"/>
                </a:solidFill>
              </a:rPr>
              <a:t>Prior</a:t>
            </a:r>
            <a:r>
              <a:rPr lang="en-US" sz="2000" dirty="0">
                <a:solidFill>
                  <a:schemeClr val="accent5"/>
                </a:solidFill>
              </a:rPr>
              <a:t> to using sensitive or confidential company data using Generative AI!!</a:t>
            </a:r>
          </a:p>
        </p:txBody>
      </p:sp>
    </p:spTree>
    <p:extLst>
      <p:ext uri="{BB962C8B-B14F-4D97-AF65-F5344CB8AC3E}">
        <p14:creationId xmlns:p14="http://schemas.microsoft.com/office/powerpoint/2010/main" val="88596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5DF259-9F39-3257-9AAE-99417965E30E}"/>
              </a:ext>
            </a:extLst>
          </p:cNvPr>
          <p:cNvSpPr>
            <a:spLocks noGrp="1"/>
          </p:cNvSpPr>
          <p:nvPr>
            <p:ph type="title"/>
          </p:nvPr>
        </p:nvSpPr>
        <p:spPr>
          <a:xfrm>
            <a:off x="588263" y="457200"/>
            <a:ext cx="11018520" cy="553998"/>
          </a:xfrm>
        </p:spPr>
        <p:txBody>
          <a:bodyPr/>
          <a:lstStyle/>
          <a:p>
            <a:r>
              <a:rPr lang="en-US"/>
              <a:t>Microsoft Azure Cloud</a:t>
            </a:r>
          </a:p>
        </p:txBody>
      </p:sp>
      <p:sp>
        <p:nvSpPr>
          <p:cNvPr id="10" name="TextBox 2">
            <a:extLst>
              <a:ext uri="{FF2B5EF4-FFF2-40B4-BE49-F238E27FC236}">
                <a16:creationId xmlns:a16="http://schemas.microsoft.com/office/drawing/2014/main" id="{9CE7F63F-9110-4435-ABDE-1B499C03B665}"/>
              </a:ext>
            </a:extLst>
          </p:cNvPr>
          <p:cNvSpPr txBox="1"/>
          <p:nvPr/>
        </p:nvSpPr>
        <p:spPr>
          <a:xfrm>
            <a:off x="6037188" y="2861119"/>
            <a:ext cx="568090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Azure OpenAI Service provisioned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a:t>
            </a:r>
          </a:p>
        </p:txBody>
      </p:sp>
      <p:sp>
        <p:nvSpPr>
          <p:cNvPr id="11" name="TextBox 3">
            <a:extLst>
              <a:ext uri="{FF2B5EF4-FFF2-40B4-BE49-F238E27FC236}">
                <a16:creationId xmlns:a16="http://schemas.microsoft.com/office/drawing/2014/main" id="{1B0DD8C1-74E9-48CB-8D38-8F1F15934405}"/>
              </a:ext>
            </a:extLst>
          </p:cNvPr>
          <p:cNvSpPr txBox="1"/>
          <p:nvPr/>
        </p:nvSpPr>
        <p:spPr>
          <a:xfrm>
            <a:off x="6037189" y="3323891"/>
            <a:ext cx="4843803"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Model fine tuning stays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 Azure subscription </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and never moves into the foundation AI models </a:t>
            </a:r>
          </a:p>
        </p:txBody>
      </p:sp>
      <p:cxnSp>
        <p:nvCxnSpPr>
          <p:cNvPr id="12" name="Straight Connector 11">
            <a:extLst>
              <a:ext uri="{FF2B5EF4-FFF2-40B4-BE49-F238E27FC236}">
                <a16:creationId xmlns:a16="http://schemas.microsoft.com/office/drawing/2014/main" id="{D116E592-498F-DCAB-3A73-2795CE832FD0}"/>
              </a:ext>
              <a:ext uri="{C183D7F6-B498-43B3-948B-1728B52AA6E4}">
                <adec:decorative xmlns:adec="http://schemas.microsoft.com/office/drawing/2017/decorative" val="1"/>
              </a:ext>
            </a:extLst>
          </p:cNvPr>
          <p:cNvCxnSpPr>
            <a:cxnSpLocks/>
          </p:cNvCxnSpPr>
          <p:nvPr/>
        </p:nvCxnSpPr>
        <p:spPr>
          <a:xfrm>
            <a:off x="585217" y="2389698"/>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49F52A-67D1-29E9-5255-F865F540FEA7}"/>
              </a:ext>
              <a:ext uri="{C183D7F6-B498-43B3-948B-1728B52AA6E4}">
                <adec:decorative xmlns:adec="http://schemas.microsoft.com/office/drawing/2017/decorative" val="1"/>
              </a:ext>
            </a:extLst>
          </p:cNvPr>
          <p:cNvCxnSpPr>
            <a:cxnSpLocks/>
          </p:cNvCxnSpPr>
          <p:nvPr/>
        </p:nvCxnSpPr>
        <p:spPr>
          <a:xfrm>
            <a:off x="585217" y="4179907"/>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6">
            <a:extLst>
              <a:ext uri="{FF2B5EF4-FFF2-40B4-BE49-F238E27FC236}">
                <a16:creationId xmlns:a16="http://schemas.microsoft.com/office/drawing/2014/main" id="{354CC219-0410-6A95-2D81-B6764CB9F427}"/>
              </a:ext>
            </a:extLst>
          </p:cNvPr>
          <p:cNvSpPr txBox="1"/>
          <p:nvPr/>
        </p:nvSpPr>
        <p:spPr>
          <a:xfrm>
            <a:off x="6037189" y="4828790"/>
            <a:ext cx="5016994" cy="2238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Private Virtual Networks, Role Based Access Control</a:t>
            </a:r>
          </a:p>
        </p:txBody>
      </p:sp>
      <p:sp>
        <p:nvSpPr>
          <p:cNvPr id="15" name="TextBox 7">
            <a:extLst>
              <a:ext uri="{FF2B5EF4-FFF2-40B4-BE49-F238E27FC236}">
                <a16:creationId xmlns:a16="http://schemas.microsoft.com/office/drawing/2014/main" id="{01D6AB7A-9199-B977-05CA-CBC1A7728AEA}"/>
              </a:ext>
            </a:extLst>
          </p:cNvPr>
          <p:cNvSpPr txBox="1"/>
          <p:nvPr/>
        </p:nvSpPr>
        <p:spPr>
          <a:xfrm>
            <a:off x="6037189" y="4381238"/>
            <a:ext cx="5057561"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Encrypted with Customer Managed Keys </a:t>
            </a:r>
          </a:p>
        </p:txBody>
      </p:sp>
      <p:sp>
        <p:nvSpPr>
          <p:cNvPr id="16" name="TextBox 8">
            <a:extLst>
              <a:ext uri="{FF2B5EF4-FFF2-40B4-BE49-F238E27FC236}">
                <a16:creationId xmlns:a16="http://schemas.microsoft.com/office/drawing/2014/main" id="{A2794287-C937-E6A0-A7CE-4F812075ACC7}"/>
              </a:ext>
            </a:extLst>
          </p:cNvPr>
          <p:cNvSpPr txBox="1"/>
          <p:nvPr/>
        </p:nvSpPr>
        <p:spPr>
          <a:xfrm>
            <a:off x="6037189" y="5253956"/>
            <a:ext cx="5057561" cy="22383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Soc2, ISO, HIPPA, CSA STAR Compliant</a:t>
            </a:r>
          </a:p>
        </p:txBody>
      </p:sp>
      <p:sp>
        <p:nvSpPr>
          <p:cNvPr id="17" name="Title 5">
            <a:extLst>
              <a:ext uri="{FF2B5EF4-FFF2-40B4-BE49-F238E27FC236}">
                <a16:creationId xmlns:a16="http://schemas.microsoft.com/office/drawing/2014/main" id="{ECE9ED6E-98CF-B8C4-7FBD-DD0D2BB1AF05}"/>
              </a:ext>
            </a:extLst>
          </p:cNvPr>
          <p:cNvSpPr txBox="1">
            <a:spLocks noGrp="1"/>
          </p:cNvSpPr>
          <p:nvPr/>
        </p:nvSpPr>
        <p:spPr>
          <a:xfrm>
            <a:off x="642798" y="1622788"/>
            <a:ext cx="5034281" cy="738664"/>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a:t>
            </a: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 data. Custom &amp; Fine-Tuned Models are </a:t>
            </a:r>
            <a:r>
              <a:rPr kumimoji="0" lang="en-US" sz="2400" b="0" i="0" u="none" strike="noStrike" kern="1200" cap="none" spc="-50" normalizeH="0" baseline="0" noProof="0" dirty="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 </a:t>
            </a:r>
            <a:r>
              <a:rPr kumimoji="0" lang="en-US" sz="2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rPr>
              <a:t>models</a:t>
            </a:r>
          </a:p>
        </p:txBody>
      </p:sp>
      <p:sp>
        <p:nvSpPr>
          <p:cNvPr id="20" name="TextBox 12">
            <a:extLst>
              <a:ext uri="{FF2B5EF4-FFF2-40B4-BE49-F238E27FC236}">
                <a16:creationId xmlns:a16="http://schemas.microsoft.com/office/drawing/2014/main" id="{30839FE1-D5F5-3872-3C0F-EE03F8A59383}"/>
              </a:ext>
            </a:extLst>
          </p:cNvPr>
          <p:cNvSpPr txBox="1"/>
          <p:nvPr/>
        </p:nvSpPr>
        <p:spPr>
          <a:xfrm>
            <a:off x="642798" y="2588981"/>
            <a:ext cx="4268267" cy="1569660"/>
          </a:xfrm>
          <a:prstGeom prst="rect">
            <a:avLst/>
          </a:prstGeom>
          <a:noFill/>
        </p:spPr>
        <p:txBody>
          <a:bodyPr wrap="square" lIns="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from any customizations or fine-tuning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is </a:t>
            </a:r>
            <a:r>
              <a:rPr kumimoji="0" lang="en-US" sz="2400" b="1" i="0" strike="noStrike" kern="1200" cap="none" spc="-50" normalizeH="0" baseline="0" noProof="0">
                <a:ln w="3175">
                  <a:noFill/>
                </a:ln>
                <a:gradFill flip="none" rotWithShape="1">
                  <a:gsLst>
                    <a:gs pos="63000">
                      <a:srgbClr val="CD9AD0"/>
                    </a:gs>
                    <a:gs pos="87000">
                      <a:srgbClr val="8EC8E8"/>
                    </a:gs>
                  </a:gsLst>
                  <a:lin ang="10800000" scaled="1"/>
                  <a:tileRect/>
                </a:gradFill>
                <a:effectLst/>
                <a:uLnTx/>
                <a:uFillTx/>
                <a:latin typeface="Segoe UI Semibold"/>
                <a:ea typeface="+mj-lt"/>
                <a:cs typeface="Segoe UI Semibold"/>
              </a:rPr>
              <a:t>not</a:t>
            </a:r>
            <a:r>
              <a:rPr kumimoji="0" lang="en-US" sz="18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bold"/>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used to train the foundation AI models</a:t>
            </a:r>
          </a:p>
        </p:txBody>
      </p:sp>
      <p:sp>
        <p:nvSpPr>
          <p:cNvPr id="26" name="Title 14">
            <a:extLst>
              <a:ext uri="{FF2B5EF4-FFF2-40B4-BE49-F238E27FC236}">
                <a16:creationId xmlns:a16="http://schemas.microsoft.com/office/drawing/2014/main" id="{018F1DCB-AAD3-FA53-DA05-3749448FBC06}"/>
              </a:ext>
            </a:extLst>
          </p:cNvPr>
          <p:cNvSpPr txBox="1">
            <a:spLocks/>
          </p:cNvSpPr>
          <p:nvPr/>
        </p:nvSpPr>
        <p:spPr>
          <a:xfrm>
            <a:off x="585217" y="1053768"/>
            <a:ext cx="3898541" cy="387798"/>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2800" b="0" i="0" u="none" strike="noStrike" kern="1200" cap="none" spc="-5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Runs on trust</a:t>
            </a:r>
          </a:p>
        </p:txBody>
      </p:sp>
      <p:sp>
        <p:nvSpPr>
          <p:cNvPr id="23" name="TextBox 17">
            <a:extLst>
              <a:ext uri="{FF2B5EF4-FFF2-40B4-BE49-F238E27FC236}">
                <a16:creationId xmlns:a16="http://schemas.microsoft.com/office/drawing/2014/main" id="{55CA033F-C823-4405-4D17-BB938585067D}"/>
              </a:ext>
            </a:extLst>
          </p:cNvPr>
          <p:cNvSpPr txBox="1"/>
          <p:nvPr/>
        </p:nvSpPr>
        <p:spPr>
          <a:xfrm>
            <a:off x="585217" y="4401055"/>
            <a:ext cx="5057560" cy="1200329"/>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data is </a:t>
            </a:r>
            <a:r>
              <a:rPr kumimoji="0" lang="en-US" sz="2400" b="0" i="0"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protected</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the most comprehensive enterprise compliance and security controls</a:t>
            </a:r>
          </a:p>
        </p:txBody>
      </p:sp>
      <p:sp>
        <p:nvSpPr>
          <p:cNvPr id="28" name="TextBox 1">
            <a:extLst>
              <a:ext uri="{FF2B5EF4-FFF2-40B4-BE49-F238E27FC236}">
                <a16:creationId xmlns:a16="http://schemas.microsoft.com/office/drawing/2014/main" id="{307C38DD-9ED6-CE60-FA72-7DB3A8E72AA0}"/>
              </a:ext>
            </a:extLst>
          </p:cNvPr>
          <p:cNvSpPr txBox="1"/>
          <p:nvPr/>
        </p:nvSpPr>
        <p:spPr>
          <a:xfrm>
            <a:off x="6021571" y="1702483"/>
            <a:ext cx="6024278" cy="49244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Data is stored encrypted in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your</a:t>
            </a: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a:ea typeface="+mn-ea"/>
                <a:cs typeface="+mn-cs"/>
              </a:rPr>
              <a:t> </a:t>
            </a:r>
            <a:r>
              <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rPr>
              <a:t>Azure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latin typeface="Segoe UI"/>
              </a:rPr>
              <a:t>Customer custom models are encrypted </a:t>
            </a:r>
            <a:r>
              <a:rPr lang="en-US" sz="1600">
                <a:gradFill flip="none" rotWithShape="1">
                  <a:gsLst>
                    <a:gs pos="62000">
                      <a:srgbClr val="8EC8E8"/>
                    </a:gs>
                    <a:gs pos="100000">
                      <a:srgbClr val="CD9AD0"/>
                    </a:gs>
                  </a:gsLst>
                  <a:lin ang="0" scaled="1"/>
                  <a:tileRect/>
                </a:gradFill>
                <a:latin typeface="Segoe UI"/>
              </a:rPr>
              <a:t>in your Azure subscription</a:t>
            </a:r>
            <a:endParaRPr kumimoji="0" lang="en-US" sz="1600" b="0" i="0" u="none" strike="noStrike" kern="1200" cap="none" spc="0" normalizeH="0" baseline="0" noProof="0">
              <a:ln>
                <a:noFill/>
              </a:ln>
              <a:gradFill flip="none" rotWithShape="1">
                <a:gsLst>
                  <a:gs pos="62000">
                    <a:srgbClr val="8EC8E8"/>
                  </a:gs>
                  <a:gs pos="100000">
                    <a:srgbClr val="CD9AD0"/>
                  </a:gs>
                </a:gsLst>
                <a:lin ang="0" scaled="1"/>
                <a:tileRect/>
              </a:gra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5C34C58A-C51F-1E28-FC2B-18E39DFA9936}"/>
              </a:ext>
              <a:ext uri="{C183D7F6-B498-43B3-948B-1728B52AA6E4}">
                <adec:decorative xmlns:adec="http://schemas.microsoft.com/office/drawing/2017/decorative" val="1"/>
              </a:ext>
            </a:extLst>
          </p:cNvPr>
          <p:cNvCxnSpPr>
            <a:cxnSpLocks/>
          </p:cNvCxnSpPr>
          <p:nvPr/>
        </p:nvCxnSpPr>
        <p:spPr>
          <a:xfrm>
            <a:off x="642799" y="5858366"/>
            <a:ext cx="10807564"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17">
            <a:extLst>
              <a:ext uri="{FF2B5EF4-FFF2-40B4-BE49-F238E27FC236}">
                <a16:creationId xmlns:a16="http://schemas.microsoft.com/office/drawing/2014/main" id="{707DD821-4540-2FDC-ED50-0D14B4314E44}"/>
              </a:ext>
            </a:extLst>
          </p:cNvPr>
          <p:cNvSpPr txBox="1"/>
          <p:nvPr/>
        </p:nvSpPr>
        <p:spPr>
          <a:xfrm>
            <a:off x="619520" y="5985301"/>
            <a:ext cx="5057560" cy="830997"/>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Your IP is </a:t>
            </a:r>
            <a:r>
              <a:rPr kumimoji="0" lang="en-US" sz="2400" b="0" i="0" u="none" strike="noStrike" kern="1200" cap="none" spc="-50" normalizeH="0" baseline="0" noProof="0">
                <a:ln w="3175">
                  <a:noFill/>
                </a:ln>
                <a:gradFill flip="none" rotWithShape="1">
                  <a:gsLst>
                    <a:gs pos="0">
                      <a:srgbClr val="CD9AD0"/>
                    </a:gs>
                    <a:gs pos="74000">
                      <a:srgbClr val="8EC8E8"/>
                    </a:gs>
                  </a:gsLst>
                  <a:lin ang="10800000" scaled="1"/>
                  <a:tileRect/>
                </a:gradFill>
                <a:effectLst/>
                <a:uLnTx/>
                <a:uFillTx/>
                <a:latin typeface="Segoe UI Semibold"/>
                <a:ea typeface="+mj-lt"/>
                <a:cs typeface="Segoe UI Semibold"/>
              </a:rPr>
              <a:t>yours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rPr>
              <a:t>and Microsoft does not own customer’s output content</a:t>
            </a:r>
          </a:p>
        </p:txBody>
      </p:sp>
      <p:sp>
        <p:nvSpPr>
          <p:cNvPr id="31" name="TextBox 3">
            <a:extLst>
              <a:ext uri="{FF2B5EF4-FFF2-40B4-BE49-F238E27FC236}">
                <a16:creationId xmlns:a16="http://schemas.microsoft.com/office/drawing/2014/main" id="{794E9F51-184E-ED20-D42F-85F15FB41858}"/>
              </a:ext>
            </a:extLst>
          </p:cNvPr>
          <p:cNvSpPr txBox="1"/>
          <p:nvPr/>
        </p:nvSpPr>
        <p:spPr>
          <a:xfrm>
            <a:off x="6037188" y="5985301"/>
            <a:ext cx="6037851" cy="73866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effectLst/>
                <a:latin typeface="Segoe UI" panose="020B0502040204020203" pitchFamily="34" charset="0"/>
              </a:rPr>
              <a:t>Microsoft’s position is that (1) Microsoft does not own a Customer’s Output Content (a term defined in the Azure OpenAI Product Terms). M365 Copilot &amp; Azure includes copyright protection</a:t>
            </a:r>
            <a:endParaRPr kumimoji="0" lang="en-US" sz="1600" b="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774705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
            <a:extLst>
              <a:ext uri="{FF2B5EF4-FFF2-40B4-BE49-F238E27FC236}">
                <a16:creationId xmlns:a16="http://schemas.microsoft.com/office/drawing/2014/main" id="{D7B61A8C-40F3-5535-EC5E-1066FEF3AD5B}"/>
              </a:ext>
            </a:extLst>
          </p:cNvPr>
          <p:cNvGraphicFramePr>
            <a:graphicFrameLocks noGrp="1"/>
          </p:cNvGraphicFramePr>
          <p:nvPr>
            <p:extLst>
              <p:ext uri="{D42A27DB-BD31-4B8C-83A1-F6EECF244321}">
                <p14:modId xmlns:p14="http://schemas.microsoft.com/office/powerpoint/2010/main" val="1666151230"/>
              </p:ext>
            </p:extLst>
          </p:nvPr>
        </p:nvGraphicFramePr>
        <p:xfrm>
          <a:off x="578719" y="2073674"/>
          <a:ext cx="11028064" cy="3511432"/>
        </p:xfrm>
        <a:graphic>
          <a:graphicData uri="http://schemas.openxmlformats.org/drawingml/2006/table">
            <a:tbl>
              <a:tblPr firstRow="1" bandRow="1"/>
              <a:tblGrid>
                <a:gridCol w="4828717">
                  <a:extLst>
                    <a:ext uri="{9D8B030D-6E8A-4147-A177-3AD203B41FA5}">
                      <a16:colId xmlns:a16="http://schemas.microsoft.com/office/drawing/2014/main" val="470002673"/>
                    </a:ext>
                  </a:extLst>
                </a:gridCol>
                <a:gridCol w="2066449">
                  <a:extLst>
                    <a:ext uri="{9D8B030D-6E8A-4147-A177-3AD203B41FA5}">
                      <a16:colId xmlns:a16="http://schemas.microsoft.com/office/drawing/2014/main" val="2944974591"/>
                    </a:ext>
                  </a:extLst>
                </a:gridCol>
                <a:gridCol w="2066449">
                  <a:extLst>
                    <a:ext uri="{9D8B030D-6E8A-4147-A177-3AD203B41FA5}">
                      <a16:colId xmlns:a16="http://schemas.microsoft.com/office/drawing/2014/main" val="2231633115"/>
                    </a:ext>
                  </a:extLst>
                </a:gridCol>
                <a:gridCol w="2066449">
                  <a:extLst>
                    <a:ext uri="{9D8B030D-6E8A-4147-A177-3AD203B41FA5}">
                      <a16:colId xmlns:a16="http://schemas.microsoft.com/office/drawing/2014/main" val="2092515477"/>
                    </a:ext>
                  </a:extLst>
                </a:gridCol>
              </a:tblGrid>
              <a:tr h="76823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sz="1600" dirty="0">
                        <a:solidFill>
                          <a:srgbClr val="FFFFFF"/>
                        </a:solidFill>
                        <a:latin typeface="+mj-lt"/>
                      </a:endParaRPr>
                    </a:p>
                  </a:txBody>
                  <a:tcPr marL="137160" marR="13716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600" dirty="0">
                          <a:noFill/>
                          <a:latin typeface="+mj-lt"/>
                        </a:rPr>
                        <a:t>Bing Chat</a:t>
                      </a:r>
                    </a:p>
                  </a:txBody>
                  <a:tcPr marL="137160" marR="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1200">
                          <a:noFill/>
                          <a:latin typeface="Segoe UI"/>
                          <a:ea typeface="+mn-ea"/>
                          <a:cs typeface="+mn-cs"/>
                        </a:rPr>
                        <a:t>Bing Chat Enterprise</a:t>
                      </a:r>
                    </a:p>
                  </a:txBody>
                  <a:tcPr marL="137160" marR="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1200" dirty="0">
                          <a:noFill/>
                          <a:latin typeface="Segoe UI"/>
                          <a:ea typeface="+mn-ea"/>
                          <a:cs typeface="+mn-cs"/>
                        </a:rPr>
                        <a:t>Microsoft 365</a:t>
                      </a:r>
                      <a:br>
                        <a:rPr lang="en-US" sz="1600" b="1" kern="1200" dirty="0">
                          <a:noFill/>
                          <a:latin typeface="Segoe UI"/>
                          <a:ea typeface="+mn-ea"/>
                          <a:cs typeface="+mn-cs"/>
                        </a:rPr>
                      </a:br>
                      <a:r>
                        <a:rPr lang="en-US" sz="1600" b="1" kern="1200" dirty="0">
                          <a:noFill/>
                          <a:latin typeface="Segoe UI"/>
                          <a:ea typeface="+mn-ea"/>
                          <a:cs typeface="+mn-cs"/>
                        </a:rPr>
                        <a:t>Copilot</a:t>
                      </a:r>
                    </a:p>
                  </a:txBody>
                  <a:tcPr marL="137160" marR="13716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1237025"/>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Foundational Capabilities</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600" dirty="0">
                          <a:solidFill>
                            <a:srgbClr val="0B2838"/>
                          </a:solidFill>
                          <a:latin typeface="+mj-lt"/>
                          <a:sym typeface="Wingdings" panose="05000000000000000000" pitchFamily="2" charset="2"/>
                        </a:rPr>
                        <a:t></a:t>
                      </a:r>
                      <a:endParaRPr lang="en-US" sz="1600" dirty="0">
                        <a:solidFill>
                          <a:srgbClr val="0B2838"/>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alpha val="3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919070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Web Grounding</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0000"/>
                        <a:lumOff val="10000"/>
                        <a:alpha val="3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6844128"/>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a:solidFill>
                            <a:schemeClr val="tx1"/>
                          </a:solidFill>
                          <a:latin typeface="+mj-lt"/>
                        </a:rPr>
                        <a:t>Commercial Data Protection</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E3449"/>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0E3449"/>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575284"/>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Enterprise-Grade Data Protection</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41021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Microsoft Graph Grounding &amp; M365 Apps</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81389"/>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600" dirty="0">
                          <a:solidFill>
                            <a:schemeClr val="tx1"/>
                          </a:solidFill>
                          <a:latin typeface="+mj-lt"/>
                        </a:rPr>
                        <a:t>Full Customizability &amp; Instrumentation (legal)</a:t>
                      </a:r>
                    </a:p>
                  </a:txBody>
                  <a:tcPr marL="137160" marR="137160" anchor="ctr">
                    <a:lnL w="12700" cap="flat" cmpd="sng" algn="ctr">
                      <a:no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600" dirty="0">
                        <a:solidFill>
                          <a:srgbClr val="FFFFFF"/>
                        </a:solidFill>
                        <a:latin typeface="+mj-lt"/>
                      </a:endParaRPr>
                    </a:p>
                  </a:txBody>
                  <a:tcPr marL="137160" marR="137160" anchor="ctr">
                    <a:lnL w="6350" cap="flat" cmpd="sng" algn="ctr">
                      <a:solidFill>
                        <a:schemeClr val="tx1">
                          <a:lumMod val="75000"/>
                        </a:schemeClr>
                      </a:solidFill>
                      <a:prstDash val="solid"/>
                      <a:round/>
                      <a:headEnd type="none" w="med" len="med"/>
                      <a:tailEnd type="none" w="med" len="med"/>
                    </a:lnL>
                    <a:lnR w="6350" cap="flat" cmpd="sng" algn="ctr">
                      <a:solidFill>
                        <a:schemeClr val="tx1">
                          <a:lumMod val="75000"/>
                        </a:schemeClr>
                      </a:solid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5370"/>
                          </a:solidFill>
                          <a:effectLst/>
                          <a:uLnTx/>
                          <a:uFillTx/>
                          <a:latin typeface="Segoe UI Semibold"/>
                          <a:ea typeface="+mn-ea"/>
                          <a:cs typeface="+mn-cs"/>
                          <a:sym typeface="Wingdings" panose="05000000000000000000" pitchFamily="2" charset="2"/>
                        </a:rPr>
                        <a:t></a:t>
                      </a:r>
                      <a:endParaRPr kumimoji="0" lang="en-US" sz="1600" b="0" i="0" u="none" strike="noStrike" kern="1200" cap="none" spc="0" normalizeH="0" baseline="0" noProof="0" dirty="0">
                        <a:ln>
                          <a:noFill/>
                        </a:ln>
                        <a:solidFill>
                          <a:srgbClr val="1F5370"/>
                        </a:solidFill>
                        <a:effectLst/>
                        <a:uLnTx/>
                        <a:uFillTx/>
                        <a:latin typeface="Segoe UI Semibold"/>
                        <a:ea typeface="+mn-ea"/>
                        <a:cs typeface="+mn-cs"/>
                      </a:endParaRPr>
                    </a:p>
                  </a:txBody>
                  <a:tcPr marL="137160" marR="137160" anchor="ctr">
                    <a:lnL w="6350" cap="flat" cmpd="sng" algn="ctr">
                      <a:solidFill>
                        <a:schemeClr val="tx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75000"/>
                        </a:schemeClr>
                      </a:solidFill>
                      <a:prstDash val="solid"/>
                      <a:round/>
                      <a:headEnd type="none" w="med" len="med"/>
                      <a:tailEnd type="none" w="med" len="med"/>
                    </a:lnT>
                    <a:lnB w="6350" cap="flat" cmpd="sng" algn="ctr">
                      <a:solidFill>
                        <a:schemeClr val="tx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0060643"/>
                  </a:ext>
                </a:extLst>
              </a:tr>
            </a:tbl>
          </a:graphicData>
        </a:graphic>
      </p:graphicFrame>
      <p:sp>
        <p:nvSpPr>
          <p:cNvPr id="2" name="Title 1">
            <a:extLst>
              <a:ext uri="{FF2B5EF4-FFF2-40B4-BE49-F238E27FC236}">
                <a16:creationId xmlns:a16="http://schemas.microsoft.com/office/drawing/2014/main" id="{25D4E054-3E9A-6944-A324-EE20D1701C08}"/>
              </a:ext>
            </a:extLst>
          </p:cNvPr>
          <p:cNvSpPr>
            <a:spLocks noGrp="1"/>
          </p:cNvSpPr>
          <p:nvPr>
            <p:ph type="title"/>
          </p:nvPr>
        </p:nvSpPr>
        <p:spPr/>
        <p:txBody>
          <a:bodyPr/>
          <a:lstStyle/>
          <a:p>
            <a:r>
              <a:rPr lang="en-US"/>
              <a:t>Moving toward a </a:t>
            </a:r>
            <a:r>
              <a:rPr lang="en-US">
                <a:gradFill>
                  <a:gsLst>
                    <a:gs pos="31000">
                      <a:srgbClr val="CD9AD0"/>
                    </a:gs>
                    <a:gs pos="81000">
                      <a:srgbClr val="8EC8E8"/>
                    </a:gs>
                  </a:gsLst>
                  <a:lin ang="10800000" scaled="1"/>
                </a:gradFill>
              </a:rPr>
              <a:t>skill-centric</a:t>
            </a:r>
            <a:r>
              <a:rPr lang="en-US"/>
              <a:t> view</a:t>
            </a:r>
          </a:p>
        </p:txBody>
      </p:sp>
      <p:sp>
        <p:nvSpPr>
          <p:cNvPr id="28" name="Rectangle: Rounded Corners 27">
            <a:extLst>
              <a:ext uri="{FF2B5EF4-FFF2-40B4-BE49-F238E27FC236}">
                <a16:creationId xmlns:a16="http://schemas.microsoft.com/office/drawing/2014/main" id="{1A73525E-4EDE-A80F-845C-2E0824711AFB}"/>
              </a:ext>
              <a:ext uri="{C183D7F6-B498-43B3-948B-1728B52AA6E4}">
                <adec:decorative xmlns:adec="http://schemas.microsoft.com/office/drawing/2017/decorative" val="1"/>
              </a:ext>
            </a:extLst>
          </p:cNvPr>
          <p:cNvSpPr>
            <a:spLocks/>
          </p:cNvSpPr>
          <p:nvPr/>
        </p:nvSpPr>
        <p:spPr bwMode="auto">
          <a:xfrm>
            <a:off x="571781" y="1489713"/>
            <a:ext cx="11028063" cy="4095394"/>
          </a:xfrm>
          <a:prstGeom prst="roundRect">
            <a:avLst>
              <a:gd name="adj" fmla="val 2684"/>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9" name="Rectangle: Single Corner Rounded 28">
            <a:extLst>
              <a:ext uri="{FF2B5EF4-FFF2-40B4-BE49-F238E27FC236}">
                <a16:creationId xmlns:a16="http://schemas.microsoft.com/office/drawing/2014/main" id="{D60ED1D1-2E0D-E9BC-DAA4-00637DCFC7FA}"/>
              </a:ext>
              <a:ext uri="{C183D7F6-B498-43B3-948B-1728B52AA6E4}">
                <adec:decorative xmlns:adec="http://schemas.microsoft.com/office/drawing/2017/decorative" val="1"/>
              </a:ext>
            </a:extLst>
          </p:cNvPr>
          <p:cNvSpPr/>
          <p:nvPr/>
        </p:nvSpPr>
        <p:spPr bwMode="auto">
          <a:xfrm flipV="1">
            <a:off x="9524093" y="2846549"/>
            <a:ext cx="2070100" cy="2738557"/>
          </a:xfrm>
          <a:prstGeom prst="round1Rect">
            <a:avLst>
              <a:gd name="adj" fmla="val 742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49EA3C8A-81B5-6D03-E822-744C5BF52CF3}"/>
              </a:ext>
              <a:ext uri="{C183D7F6-B498-43B3-948B-1728B52AA6E4}">
                <adec:decorative xmlns:adec="http://schemas.microsoft.com/office/drawing/2017/decorative" val="1"/>
              </a:ext>
            </a:extLst>
          </p:cNvPr>
          <p:cNvSpPr txBox="1"/>
          <p:nvPr/>
        </p:nvSpPr>
        <p:spPr>
          <a:xfrm>
            <a:off x="5566929" y="2121578"/>
            <a:ext cx="173358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Segoe UI Semibold"/>
              </a:rPr>
              <a:t>Copilot</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8D4159AD-06B6-7816-1828-97C1CF869312}"/>
              </a:ext>
              <a:ext uri="{C183D7F6-B498-43B3-948B-1728B52AA6E4}">
                <adec:decorative xmlns:adec="http://schemas.microsoft.com/office/drawing/2017/decorative" val="1"/>
              </a:ext>
            </a:extLst>
          </p:cNvPr>
          <p:cNvSpPr txBox="1"/>
          <p:nvPr/>
        </p:nvSpPr>
        <p:spPr>
          <a:xfrm>
            <a:off x="7633378" y="2121578"/>
            <a:ext cx="173358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Segoe UI Semibold"/>
              </a:rPr>
              <a:t>Copilot for</a:t>
            </a:r>
          </a:p>
          <a:p>
            <a:pPr algn="ctr" defTabSz="914400">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Microsoft 365</a:t>
            </a:r>
          </a:p>
        </p:txBody>
      </p:sp>
      <p:pic>
        <p:nvPicPr>
          <p:cNvPr id="34" name="Picture 33" descr="Microsoft 365 Copilot">
            <a:extLst>
              <a:ext uri="{FF2B5EF4-FFF2-40B4-BE49-F238E27FC236}">
                <a16:creationId xmlns:a16="http://schemas.microsoft.com/office/drawing/2014/main" id="{9BE0B623-B2C1-A7F6-094F-2C7F15F103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76883" y="1612980"/>
            <a:ext cx="379475" cy="417005"/>
          </a:xfrm>
          <a:prstGeom prst="rect">
            <a:avLst/>
          </a:prstGeom>
        </p:spPr>
      </p:pic>
      <p:sp>
        <p:nvSpPr>
          <p:cNvPr id="35" name="TextBox 34">
            <a:extLst>
              <a:ext uri="{FF2B5EF4-FFF2-40B4-BE49-F238E27FC236}">
                <a16:creationId xmlns:a16="http://schemas.microsoft.com/office/drawing/2014/main" id="{BC859BC5-E4E8-26B6-7A00-8B115C896DD6}"/>
              </a:ext>
              <a:ext uri="{C183D7F6-B498-43B3-948B-1728B52AA6E4}">
                <adec:decorative xmlns:adec="http://schemas.microsoft.com/office/drawing/2017/decorative" val="1"/>
              </a:ext>
            </a:extLst>
          </p:cNvPr>
          <p:cNvSpPr txBox="1"/>
          <p:nvPr/>
        </p:nvSpPr>
        <p:spPr>
          <a:xfrm>
            <a:off x="9649856" y="2121578"/>
            <a:ext cx="18335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Custom</a:t>
            </a:r>
            <a:br>
              <a:rPr kumimoji="0" lang="en-US" sz="18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Semibold"/>
                <a:ea typeface="+mn-ea"/>
                <a:cs typeface="+mn-cs"/>
              </a:rPr>
              <a:t>Copilot</a:t>
            </a:r>
          </a:p>
        </p:txBody>
      </p:sp>
      <p:sp>
        <p:nvSpPr>
          <p:cNvPr id="37" name="Graphic 11">
            <a:extLst>
              <a:ext uri="{FF2B5EF4-FFF2-40B4-BE49-F238E27FC236}">
                <a16:creationId xmlns:a16="http://schemas.microsoft.com/office/drawing/2014/main" id="{8B8F575B-6E34-D2F2-D851-EAB5416B867C}"/>
              </a:ext>
              <a:ext uri="{C183D7F6-B498-43B3-948B-1728B52AA6E4}">
                <adec:decorative xmlns:adec="http://schemas.microsoft.com/office/drawing/2017/decorative" val="1"/>
              </a:ext>
            </a:extLst>
          </p:cNvPr>
          <p:cNvSpPr/>
          <p:nvPr/>
        </p:nvSpPr>
        <p:spPr>
          <a:xfrm>
            <a:off x="6315149"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8" name="Graphic 11">
            <a:extLst>
              <a:ext uri="{FF2B5EF4-FFF2-40B4-BE49-F238E27FC236}">
                <a16:creationId xmlns:a16="http://schemas.microsoft.com/office/drawing/2014/main" id="{A0EB4B59-0749-816C-6024-3765985FC702}"/>
              </a:ext>
              <a:ext uri="{C183D7F6-B498-43B3-948B-1728B52AA6E4}">
                <adec:decorative xmlns:adec="http://schemas.microsoft.com/office/drawing/2017/decorative" val="1"/>
              </a:ext>
            </a:extLst>
          </p:cNvPr>
          <p:cNvSpPr/>
          <p:nvPr/>
        </p:nvSpPr>
        <p:spPr>
          <a:xfrm>
            <a:off x="6315149"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39" name="Graphic 11">
            <a:extLst>
              <a:ext uri="{FF2B5EF4-FFF2-40B4-BE49-F238E27FC236}">
                <a16:creationId xmlns:a16="http://schemas.microsoft.com/office/drawing/2014/main" id="{C559230A-5F37-AF38-4ABF-C7385FC716EC}"/>
              </a:ext>
              <a:ext uri="{C183D7F6-B498-43B3-948B-1728B52AA6E4}">
                <adec:decorative xmlns:adec="http://schemas.microsoft.com/office/drawing/2017/decorative" val="1"/>
              </a:ext>
            </a:extLst>
          </p:cNvPr>
          <p:cNvSpPr/>
          <p:nvPr/>
        </p:nvSpPr>
        <p:spPr>
          <a:xfrm>
            <a:off x="8381598"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0" name="Graphic 11">
            <a:extLst>
              <a:ext uri="{FF2B5EF4-FFF2-40B4-BE49-F238E27FC236}">
                <a16:creationId xmlns:a16="http://schemas.microsoft.com/office/drawing/2014/main" id="{E312635C-A89F-3D17-DDE4-C507400FC274}"/>
              </a:ext>
              <a:ext uri="{C183D7F6-B498-43B3-948B-1728B52AA6E4}">
                <adec:decorative xmlns:adec="http://schemas.microsoft.com/office/drawing/2017/decorative" val="1"/>
              </a:ext>
            </a:extLst>
          </p:cNvPr>
          <p:cNvSpPr/>
          <p:nvPr/>
        </p:nvSpPr>
        <p:spPr>
          <a:xfrm>
            <a:off x="8381598"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1" name="Graphic 11">
            <a:extLst>
              <a:ext uri="{FF2B5EF4-FFF2-40B4-BE49-F238E27FC236}">
                <a16:creationId xmlns:a16="http://schemas.microsoft.com/office/drawing/2014/main" id="{62A460AC-CFDD-A306-C8D2-00537ECF0D3A}"/>
              </a:ext>
              <a:ext uri="{C183D7F6-B498-43B3-948B-1728B52AA6E4}">
                <adec:decorative xmlns:adec="http://schemas.microsoft.com/office/drawing/2017/decorative" val="1"/>
              </a:ext>
            </a:extLst>
          </p:cNvPr>
          <p:cNvSpPr/>
          <p:nvPr/>
        </p:nvSpPr>
        <p:spPr>
          <a:xfrm>
            <a:off x="8381598" y="429191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pic>
        <p:nvPicPr>
          <p:cNvPr id="4" name="Picture 3" descr="A rainbow colored logo on a black background&#10;&#10;Description automatically generated">
            <a:extLst>
              <a:ext uri="{FF2B5EF4-FFF2-40B4-BE49-F238E27FC236}">
                <a16:creationId xmlns:a16="http://schemas.microsoft.com/office/drawing/2014/main" id="{2EA51F7B-EA24-84BF-87A2-83FD6FA2EC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5812" y="1446023"/>
            <a:ext cx="738596" cy="738596"/>
          </a:xfrm>
          <a:prstGeom prst="rect">
            <a:avLst/>
          </a:prstGeom>
        </p:spPr>
      </p:pic>
      <p:pic>
        <p:nvPicPr>
          <p:cNvPr id="5" name="Picture 4" descr="A rainbow colored logo on a black background&#10;&#10;Description automatically generated">
            <a:extLst>
              <a:ext uri="{FF2B5EF4-FFF2-40B4-BE49-F238E27FC236}">
                <a16:creationId xmlns:a16="http://schemas.microsoft.com/office/drawing/2014/main" id="{56ED6C2B-3BCD-7AB2-087A-B5E8C7910C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30873" y="1457295"/>
            <a:ext cx="738596" cy="738596"/>
          </a:xfrm>
          <a:prstGeom prst="rect">
            <a:avLst/>
          </a:prstGeom>
        </p:spPr>
      </p:pic>
      <p:sp>
        <p:nvSpPr>
          <p:cNvPr id="6" name="Graphic 11">
            <a:extLst>
              <a:ext uri="{FF2B5EF4-FFF2-40B4-BE49-F238E27FC236}">
                <a16:creationId xmlns:a16="http://schemas.microsoft.com/office/drawing/2014/main" id="{BD50F808-6EC6-16EE-AEEA-368DFD9D0BC9}"/>
              </a:ext>
              <a:ext uri="{C183D7F6-B498-43B3-948B-1728B52AA6E4}">
                <adec:decorative xmlns:adec="http://schemas.microsoft.com/office/drawing/2017/decorative" val="1"/>
              </a:ext>
            </a:extLst>
          </p:cNvPr>
          <p:cNvSpPr/>
          <p:nvPr/>
        </p:nvSpPr>
        <p:spPr>
          <a:xfrm>
            <a:off x="6315149" y="298258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7" name="Graphic 11">
            <a:extLst>
              <a:ext uri="{FF2B5EF4-FFF2-40B4-BE49-F238E27FC236}">
                <a16:creationId xmlns:a16="http://schemas.microsoft.com/office/drawing/2014/main" id="{6E8AB84D-EB98-8F52-5754-CECBC8A414DA}"/>
              </a:ext>
              <a:ext uri="{C183D7F6-B498-43B3-948B-1728B52AA6E4}">
                <adec:decorative xmlns:adec="http://schemas.microsoft.com/office/drawing/2017/decorative" val="1"/>
              </a:ext>
            </a:extLst>
          </p:cNvPr>
          <p:cNvSpPr/>
          <p:nvPr/>
        </p:nvSpPr>
        <p:spPr>
          <a:xfrm>
            <a:off x="8381598" y="298258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
        <p:nvSpPr>
          <p:cNvPr id="42" name="Graphic 11">
            <a:extLst>
              <a:ext uri="{FF2B5EF4-FFF2-40B4-BE49-F238E27FC236}">
                <a16:creationId xmlns:a16="http://schemas.microsoft.com/office/drawing/2014/main" id="{FBA2D19B-C3A2-4158-A713-F89A56B14CC1}"/>
              </a:ext>
              <a:ext uri="{C183D7F6-B498-43B3-948B-1728B52AA6E4}">
                <adec:decorative xmlns:adec="http://schemas.microsoft.com/office/drawing/2017/decorative" val="1"/>
              </a:ext>
            </a:extLst>
          </p:cNvPr>
          <p:cNvSpPr/>
          <p:nvPr/>
        </p:nvSpPr>
        <p:spPr>
          <a:xfrm>
            <a:off x="10448047" y="3385158"/>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3" name="Graphic 11">
            <a:extLst>
              <a:ext uri="{FF2B5EF4-FFF2-40B4-BE49-F238E27FC236}">
                <a16:creationId xmlns:a16="http://schemas.microsoft.com/office/drawing/2014/main" id="{193E2D01-66A5-F6FD-1C6E-ECFCF2061FA1}"/>
              </a:ext>
              <a:ext uri="{C183D7F6-B498-43B3-948B-1728B52AA6E4}">
                <adec:decorative xmlns:adec="http://schemas.microsoft.com/office/drawing/2017/decorative" val="1"/>
              </a:ext>
            </a:extLst>
          </p:cNvPr>
          <p:cNvSpPr/>
          <p:nvPr/>
        </p:nvSpPr>
        <p:spPr>
          <a:xfrm>
            <a:off x="10448047" y="38385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4" name="Graphic 11">
            <a:extLst>
              <a:ext uri="{FF2B5EF4-FFF2-40B4-BE49-F238E27FC236}">
                <a16:creationId xmlns:a16="http://schemas.microsoft.com/office/drawing/2014/main" id="{1991C988-E698-58C0-9343-DD7B4A606AAA}"/>
              </a:ext>
              <a:ext uri="{C183D7F6-B498-43B3-948B-1728B52AA6E4}">
                <adec:decorative xmlns:adec="http://schemas.microsoft.com/office/drawing/2017/decorative" val="1"/>
              </a:ext>
            </a:extLst>
          </p:cNvPr>
          <p:cNvSpPr/>
          <p:nvPr/>
        </p:nvSpPr>
        <p:spPr>
          <a:xfrm>
            <a:off x="10448047" y="4291911"/>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5" name="Graphic 11">
            <a:extLst>
              <a:ext uri="{FF2B5EF4-FFF2-40B4-BE49-F238E27FC236}">
                <a16:creationId xmlns:a16="http://schemas.microsoft.com/office/drawing/2014/main" id="{73DFAE3A-1109-2B80-BE59-3E4D86917A43}"/>
              </a:ext>
              <a:ext uri="{C183D7F6-B498-43B3-948B-1728B52AA6E4}">
                <adec:decorative xmlns:adec="http://schemas.microsoft.com/office/drawing/2017/decorative" val="1"/>
              </a:ext>
            </a:extLst>
          </p:cNvPr>
          <p:cNvSpPr/>
          <p:nvPr/>
        </p:nvSpPr>
        <p:spPr>
          <a:xfrm>
            <a:off x="10448047" y="4745287"/>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46" name="Graphic 11">
            <a:extLst>
              <a:ext uri="{FF2B5EF4-FFF2-40B4-BE49-F238E27FC236}">
                <a16:creationId xmlns:a16="http://schemas.microsoft.com/office/drawing/2014/main" id="{B380AD3B-CF1D-D675-1720-B5BE5B2B7C6A}"/>
              </a:ext>
              <a:ext uri="{C183D7F6-B498-43B3-948B-1728B52AA6E4}">
                <adec:decorative xmlns:adec="http://schemas.microsoft.com/office/drawing/2017/decorative" val="1"/>
              </a:ext>
            </a:extLst>
          </p:cNvPr>
          <p:cNvSpPr/>
          <p:nvPr/>
        </p:nvSpPr>
        <p:spPr>
          <a:xfrm>
            <a:off x="10448047" y="519866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10" name="Graphic 11">
            <a:extLst>
              <a:ext uri="{FF2B5EF4-FFF2-40B4-BE49-F238E27FC236}">
                <a16:creationId xmlns:a16="http://schemas.microsoft.com/office/drawing/2014/main" id="{96ABCB61-C99D-A80F-BF51-E8D67AD1B39D}"/>
              </a:ext>
              <a:ext uri="{C183D7F6-B498-43B3-948B-1728B52AA6E4}">
                <adec:decorative xmlns:adec="http://schemas.microsoft.com/office/drawing/2017/decorative" val="1"/>
              </a:ext>
            </a:extLst>
          </p:cNvPr>
          <p:cNvSpPr/>
          <p:nvPr/>
        </p:nvSpPr>
        <p:spPr>
          <a:xfrm>
            <a:off x="10440570" y="2968005"/>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solidFill>
            <a:srgbClr val="C03BC4"/>
          </a:solidFill>
          <a:ln w="38100" cap="rnd">
            <a:solidFill>
              <a:schemeClr val="bg1">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i="0" u="none" strike="noStrike" kern="0" normalizeH="0" baseline="0" noProof="0">
              <a:ln w="0"/>
              <a:solidFill>
                <a:schemeClr val="accent1"/>
              </a:solidFill>
              <a:effectLst>
                <a:outerShdw blurRad="38100" dist="25400" dir="5400000" algn="ctr" rotWithShape="0">
                  <a:srgbClr val="6E747A">
                    <a:alpha val="43000"/>
                  </a:srgbClr>
                </a:outerShdw>
              </a:effectLst>
              <a:highlight>
                <a:srgbClr val="FFFF00"/>
              </a:highlight>
              <a:uLnTx/>
              <a:uFillTx/>
              <a:latin typeface="Segoe UI Variable Display Semibold" pitchFamily="2" charset="0"/>
              <a:ea typeface="+mn-ea"/>
              <a:cs typeface="Segoe UI" pitchFamily="34" charset="0"/>
            </a:endParaRPr>
          </a:p>
        </p:txBody>
      </p:sp>
      <p:sp>
        <p:nvSpPr>
          <p:cNvPr id="11" name="Graphic 11">
            <a:extLst>
              <a:ext uri="{FF2B5EF4-FFF2-40B4-BE49-F238E27FC236}">
                <a16:creationId xmlns:a16="http://schemas.microsoft.com/office/drawing/2014/main" id="{C51C3EB9-1544-77D0-27AA-55CF38D58619}"/>
              </a:ext>
              <a:ext uri="{C183D7F6-B498-43B3-948B-1728B52AA6E4}">
                <adec:decorative xmlns:adec="http://schemas.microsoft.com/office/drawing/2017/decorative" val="1"/>
              </a:ext>
            </a:extLst>
          </p:cNvPr>
          <p:cNvSpPr/>
          <p:nvPr/>
        </p:nvSpPr>
        <p:spPr>
          <a:xfrm>
            <a:off x="8377947" y="4759134"/>
            <a:ext cx="237146" cy="184081"/>
          </a:xfrm>
          <a:custGeom>
            <a:avLst/>
            <a:gdLst>
              <a:gd name="connsiteX0" fmla="*/ 12195 w 161924"/>
              <a:gd name="connsiteY0" fmla="*/ 64005 h 119062"/>
              <a:gd name="connsiteX1" fmla="*/ 2092 w 161924"/>
              <a:gd name="connsiteY1" fmla="*/ 64005 h 119062"/>
              <a:gd name="connsiteX2" fmla="*/ 2092 w 161924"/>
              <a:gd name="connsiteY2" fmla="*/ 74107 h 119062"/>
              <a:gd name="connsiteX3" fmla="*/ 44955 w 161924"/>
              <a:gd name="connsiteY3" fmla="*/ 116970 h 119062"/>
              <a:gd name="connsiteX4" fmla="*/ 55058 w 161924"/>
              <a:gd name="connsiteY4" fmla="*/ 116970 h 119062"/>
              <a:gd name="connsiteX5" fmla="*/ 159832 w 161924"/>
              <a:gd name="connsiteY5" fmla="*/ 12195 h 119062"/>
              <a:gd name="connsiteX6" fmla="*/ 159832 w 161924"/>
              <a:gd name="connsiteY6" fmla="*/ 2092 h 119062"/>
              <a:gd name="connsiteX7" fmla="*/ 149730 w 161924"/>
              <a:gd name="connsiteY7" fmla="*/ 2092 h 119062"/>
              <a:gd name="connsiteX8" fmla="*/ 50006 w 161924"/>
              <a:gd name="connsiteY8" fmla="*/ 101816 h 119062"/>
              <a:gd name="connsiteX9" fmla="*/ 12195 w 161924"/>
              <a:gd name="connsiteY9" fmla="*/ 64005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4" h="119062">
                <a:moveTo>
                  <a:pt x="12195" y="64005"/>
                </a:moveTo>
                <a:cubicBezTo>
                  <a:pt x="9405" y="61215"/>
                  <a:pt x="4882" y="61215"/>
                  <a:pt x="2092" y="64005"/>
                </a:cubicBezTo>
                <a:cubicBezTo>
                  <a:pt x="-697" y="66795"/>
                  <a:pt x="-697" y="71317"/>
                  <a:pt x="2092" y="74107"/>
                </a:cubicBezTo>
                <a:lnTo>
                  <a:pt x="44955" y="116970"/>
                </a:lnTo>
                <a:cubicBezTo>
                  <a:pt x="47745" y="119760"/>
                  <a:pt x="52268" y="119760"/>
                  <a:pt x="55058" y="116970"/>
                </a:cubicBezTo>
                <a:lnTo>
                  <a:pt x="159832" y="12195"/>
                </a:lnTo>
                <a:cubicBezTo>
                  <a:pt x="162622" y="9405"/>
                  <a:pt x="162622" y="4882"/>
                  <a:pt x="159832" y="2092"/>
                </a:cubicBezTo>
                <a:cubicBezTo>
                  <a:pt x="157042" y="-697"/>
                  <a:pt x="152520" y="-697"/>
                  <a:pt x="149730" y="2092"/>
                </a:cubicBezTo>
                <a:lnTo>
                  <a:pt x="50006" y="101816"/>
                </a:lnTo>
                <a:lnTo>
                  <a:pt x="12195" y="64005"/>
                </a:lnTo>
                <a:close/>
              </a:path>
            </a:pathLst>
          </a:custGeom>
          <a:noFill/>
          <a:ln w="38100" cap="rnd">
            <a:gradFill flip="none" rotWithShape="1">
              <a:gsLst>
                <a:gs pos="0">
                  <a:srgbClr val="CD9AD0"/>
                </a:gs>
                <a:gs pos="100000">
                  <a:srgbClr val="8EC8E8"/>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Semibold" pitchFamily="2" charset="0"/>
              <a:ea typeface="+mn-ea"/>
              <a:cs typeface="Segoe UI" pitchFamily="34" charset="0"/>
            </a:endParaRPr>
          </a:p>
        </p:txBody>
      </p:sp>
    </p:spTree>
    <p:extLst>
      <p:ext uri="{BB962C8B-B14F-4D97-AF65-F5344CB8AC3E}">
        <p14:creationId xmlns:p14="http://schemas.microsoft.com/office/powerpoint/2010/main" val="1613550705"/>
      </p:ext>
    </p:extLst>
  </p:cSld>
  <p:clrMapOvr>
    <a:masterClrMapping/>
  </p:clrMapOvr>
  <p:transition>
    <p:fade/>
  </p:transition>
</p:sld>
</file>

<file path=ppt/theme/theme1.xml><?xml version="1.0" encoding="utf-8"?>
<a:theme xmlns:a="http://schemas.openxmlformats.org/drawingml/2006/main" name="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1_Data and AI Corp">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7" id="{A6FBE587-646F-446D-B057-700985BF9623}" vid="{534B7253-517E-45D5-ADFB-BCF24CCA894E}"/>
    </a:ext>
  </a:extLst>
</a:theme>
</file>

<file path=ppt/theme/theme3.xml><?xml version="1.0" encoding="utf-8"?>
<a:theme xmlns:a="http://schemas.openxmlformats.org/drawingml/2006/main" name="Data Only">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7" id="{A6FBE587-646F-446D-B057-700985BF9623}" vid="{CF8F3A2F-4476-4A43-AA86-929CDC386B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353B457711744F8554F778907A218A" ma:contentTypeVersion="4" ma:contentTypeDescription="Create a new document." ma:contentTypeScope="" ma:versionID="b5f2e98dcf1d04805f66f6019e01f626">
  <xsd:schema xmlns:xsd="http://www.w3.org/2001/XMLSchema" xmlns:xs="http://www.w3.org/2001/XMLSchema" xmlns:p="http://schemas.microsoft.com/office/2006/metadata/properties" xmlns:ns2="1e477212-a4c8-4e17-9438-0c6b0068dd8b" targetNamespace="http://schemas.microsoft.com/office/2006/metadata/properties" ma:root="true" ma:fieldsID="7885916d92be298d36e09388d04045bf" ns2:_="">
    <xsd:import namespace="1e477212-a4c8-4e17-9438-0c6b0068dd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7212-a4c8-4e17-9438-0c6b0068dd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61A2C6-5857-4B1A-80EB-7B55B9D00493}">
  <ds:schemaRefs>
    <ds:schemaRef ds:uri="1e477212-a4c8-4e17-9438-0c6b0068dd8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C35B092-52A1-4190-B185-786A244F7EB2}">
  <ds:schemaRefs>
    <ds:schemaRef ds:uri="http://www.w3.org/XML/1998/namespace"/>
    <ds:schemaRef ds:uri="http://purl.org/dc/terms/"/>
    <ds:schemaRef ds:uri="http://purl.org/dc/elements/1.1/"/>
    <ds:schemaRef ds:uri="http://purl.org/dc/dcmitype/"/>
    <ds:schemaRef ds:uri="1e477212-a4c8-4e17-9438-0c6b0068dd8b"/>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F8849D3-29F8-4DC8-8CA2-D0399DE576E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MIS_Yellow Purple (1)</Template>
  <TotalTime>1426</TotalTime>
  <Words>2359</Words>
  <Application>Microsoft Macintosh PowerPoint</Application>
  <PresentationFormat>Widescreen</PresentationFormat>
  <Paragraphs>292</Paragraphs>
  <Slides>28</Slides>
  <Notes>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Arial</vt:lpstr>
      <vt:lpstr>Calibri</vt:lpstr>
      <vt:lpstr>Consolas</vt:lpstr>
      <vt:lpstr>Roboto Mono</vt:lpstr>
      <vt:lpstr>Segoe UI</vt:lpstr>
      <vt:lpstr>Segoe UI </vt:lpstr>
      <vt:lpstr>Segoe UI Semibold</vt:lpstr>
      <vt:lpstr>Segoe UI Variable Display Semibold</vt:lpstr>
      <vt:lpstr>Söhne</vt:lpstr>
      <vt:lpstr>Wingdings</vt:lpstr>
      <vt:lpstr>Black Template</vt:lpstr>
      <vt:lpstr>1_Data and AI Corp</vt:lpstr>
      <vt:lpstr>Data Only</vt:lpstr>
      <vt:lpstr>Microsoft Generative AI Optimizing Opportunity for Legal </vt:lpstr>
      <vt:lpstr>Massive Influx of Legal Interest</vt:lpstr>
      <vt:lpstr>Our partnership with OpenAI</vt:lpstr>
      <vt:lpstr>OpenAI Generative AI powers Microsoft Copilots</vt:lpstr>
      <vt:lpstr>Generative AI – Digital Transformation?</vt:lpstr>
      <vt:lpstr>Generative AI – Business Risk or Opportunity</vt:lpstr>
      <vt:lpstr>Prior to using sensitive or confidential company data using Generative AI!!</vt:lpstr>
      <vt:lpstr>Microsoft Azure Cloud</vt:lpstr>
      <vt:lpstr>Moving toward a skill-centric view</vt:lpstr>
      <vt:lpstr>Microsoft Copilot – Secure Demo</vt:lpstr>
      <vt:lpstr>PowerPoint Presentation</vt:lpstr>
      <vt:lpstr>WHEN to Adopt, Extend, or Build a Copilot?</vt:lpstr>
      <vt:lpstr>Custom Copilots provide full control to learn &amp; innovate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Generative AI Optimizing Opportunity for Legal </dc:title>
  <dc:subject/>
  <dc:creator>Bart Czernicki</dc:creator>
  <cp:keywords/>
  <dc:description/>
  <cp:lastModifiedBy>Bart Czernicki</cp:lastModifiedBy>
  <cp:revision>4</cp:revision>
  <cp:lastPrinted>2021-11-11T20:27:37Z</cp:lastPrinted>
  <dcterms:created xsi:type="dcterms:W3CDTF">2022-09-13T16:11:18Z</dcterms:created>
  <dcterms:modified xsi:type="dcterms:W3CDTF">2023-12-06T19:51:33Z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0x0101001F353B457711744F8554F778907A218A</vt:lpwstr>
  </property>
  <property fmtid="{D5CDD505-2E9C-101B-9397-08002B2CF9AE}" pid="3" name="MediaServiceImageTags">
    <vt:lpwstr/>
  </property>
  <property fmtid="{D5CDD505-2E9C-101B-9397-08002B2CF9AE}" pid="4" name="Order">
    <vt:r8>3300</vt:r8>
  </property>
  <property fmtid="{D5CDD505-2E9C-101B-9397-08002B2CF9AE}" pid="5" name="xd_Signature">
    <vt:bool>false</vt:bool>
  </property>
  <property fmtid="{D5CDD505-2E9C-101B-9397-08002B2CF9AE}" pid="6" name="xd_ProgID">
    <vt:lpwstr/>
  </property>
  <property fmtid="{D5CDD505-2E9C-101B-9397-08002B2CF9AE}" pid="7" name="_ExtendedDescription">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_dlc_DocIdItemGuid">
    <vt:lpwstr>0c76cbde-b661-497f-b42d-dee8cd67f83d</vt:lpwstr>
  </property>
  <property fmtid="{D5CDD505-2E9C-101B-9397-08002B2CF9AE}" pid="12" name="_dlc_policyId">
    <vt:lpwstr/>
  </property>
  <property fmtid="{D5CDD505-2E9C-101B-9397-08002B2CF9AE}" pid="13" name="ItemRetentionFormula">
    <vt:lpwstr/>
  </property>
</Properties>
</file>